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AAD2D-886C-B341-10D8-DAD46761D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ECB10D-5188-0E18-842E-382773E1CE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2626E-0014-6F5C-F2D2-4D713388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BBC09-4807-D769-6527-6CD4F21A5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9B609-F4E1-8766-DED4-187B89052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04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3E5DA-DD26-057F-E3FE-9F3E50C01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B38CA4-0E4F-9E36-B918-56E6773CD7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DC86D-CC3B-A99E-643E-67ECB3570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836D7-B776-D563-D8BF-6B905310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04566-76D5-F9E6-E1EB-5F38ED32C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0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510C1E-C711-3D76-A768-E1FE214EF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34AA6D-06E2-4D36-3069-E17BCF0D6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E99B8-5243-CE45-4F98-D471B8307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0E0244-A2B8-B7CF-9DC9-E45AA8D7C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6BE29-3956-7175-FE7F-F3283440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0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209E6-B7E4-3C66-DC8F-E7965586E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1BFA5-C660-804A-7C9E-75E1134A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70CE1-0BB8-9D66-C98A-5F209080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D2BD9-9D05-8FB3-4386-4E948C59D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98AE7-807B-FB2B-39A2-4526DBA73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0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52496-24A4-EBE3-D573-8F9CB7430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58CA0-8368-004A-197A-C13A119E9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5F97D-7F93-A50F-AE04-5B057AD6C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9E4D6D-EA81-682F-B813-3405B5344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36DFC-F1D9-D76F-D8EE-B9C0E08CB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7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58CFF-23A0-4854-BA68-B5B6CCEF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7495D-2ECE-C6B9-FFDA-A3E6FE426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4B37C8-B629-6762-9D89-7A3D3969C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113AF-6036-6F7A-8E48-8745D8EC4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028E8-4CDC-5E30-E902-B335ABD25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51A156-BD1F-4B8B-EED1-0110A84A8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1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DE31A-407B-775F-DD98-4EE0836A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72A0DE-23BF-8711-5D33-00DE47A23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1A542-B14E-0D6E-EE94-055B37D0A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0B9B4A-4126-AF0C-6F01-710FF5BA42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E12ACE-1A18-68B1-0CDC-CFD973356D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FE683-3D40-CF1C-3D81-DF7262785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FAA222-38CF-2D92-2899-01CAE08B1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1D7457-3A64-E08C-FDCE-656208F8D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2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D052F-7BF5-5ACF-4961-DBF58F9A2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38A0E7-0E56-F7B4-6A5A-D4E28F1CC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3950C9-16A4-597F-4B24-3AD4432CA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4A3F-DDAB-95CE-0B63-6C1DDA15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29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9F4A93-7FA6-2E55-BA7D-44DF3081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B62A2-9AD5-10E7-38FC-0DDC46BEB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477E0-43EB-B936-5B92-72BF9FBB2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53EC5-4DEC-2606-7E2B-04942BEEE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5D13D-143F-E8A6-8B55-143CFF50C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59990E-DA1F-CB4B-431B-52A3F00464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BEC90-D7D3-9A4B-2FD3-9C37E0F8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C3518-BBA5-6544-A672-FDCF1ED88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56A755-E47A-1CE4-91E0-B7EF02FD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81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3CF3-3EB1-4E8C-D505-9D79F3B6A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986C29-3071-2C35-9781-3F386D211C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C67DF3-2883-EA82-5ACF-9E2E9AD43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FC6B8-4D94-B20C-4A3F-2E8ED13C9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310F7-95A9-AE49-C252-55B38D784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1EFED2-BCE6-8DBB-1630-8ABD36DE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388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E9A79C-4579-DC48-38C9-CFD70503E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DAA190-EE78-6FCE-366B-3963E0BBDD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9B487-2F11-003C-33B4-3B6B8F2CC8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CE440E-FF37-8249-A755-949C3BB254C5}" type="datetimeFigureOut">
              <a:rPr lang="en-US" smtClean="0"/>
              <a:t>1/22/26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E193C-AC99-9A39-B279-062A0C6BB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E9729-C796-0368-34CB-5FEB299C4A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258997-5768-0E4E-B603-7713091D9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4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DE7D585-58A0-B7F0-EF7C-29095F2358D7}"/>
              </a:ext>
            </a:extLst>
          </p:cNvPr>
          <p:cNvSpPr/>
          <p:nvPr/>
        </p:nvSpPr>
        <p:spPr>
          <a:xfrm>
            <a:off x="6845643" y="568410"/>
            <a:ext cx="2224216" cy="9020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</a:p>
        </p:txBody>
      </p:sp>
    </p:spTree>
    <p:extLst>
      <p:ext uri="{BB962C8B-B14F-4D97-AF65-F5344CB8AC3E}">
        <p14:creationId xmlns:p14="http://schemas.microsoft.com/office/powerpoint/2010/main" val="2639966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0E7AF-E591-A9F5-7536-1CF483405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C08B32D-2997-0B44-E480-D454EE485789}"/>
              </a:ext>
            </a:extLst>
          </p:cNvPr>
          <p:cNvSpPr/>
          <p:nvPr/>
        </p:nvSpPr>
        <p:spPr>
          <a:xfrm>
            <a:off x="9955427" y="494269"/>
            <a:ext cx="1845275" cy="6672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04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511C0D-1762-445D-A4A8-031D8F574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67808E7-0D9E-05E5-EAD3-EA81B87CBE36}"/>
              </a:ext>
            </a:extLst>
          </p:cNvPr>
          <p:cNvSpPr/>
          <p:nvPr/>
        </p:nvSpPr>
        <p:spPr>
          <a:xfrm>
            <a:off x="9943071" y="420129"/>
            <a:ext cx="1845275" cy="6672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61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4151F9-7FE2-9D82-203C-6DA1CC59A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0AE1864-A441-C7F4-8DD1-254E9DB55021}"/>
              </a:ext>
            </a:extLst>
          </p:cNvPr>
          <p:cNvSpPr/>
          <p:nvPr/>
        </p:nvSpPr>
        <p:spPr>
          <a:xfrm>
            <a:off x="9943071" y="420129"/>
            <a:ext cx="1845275" cy="6672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422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D04191-AA9E-3705-D96F-CDA927ECC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6C71C2A-5F4D-7BFF-7E9C-69A2872911B4}"/>
              </a:ext>
            </a:extLst>
          </p:cNvPr>
          <p:cNvSpPr/>
          <p:nvPr/>
        </p:nvSpPr>
        <p:spPr>
          <a:xfrm>
            <a:off x="9943071" y="420129"/>
            <a:ext cx="1845275" cy="66726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545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983BC6-2F10-5A50-5B0D-189DD12A2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3AA4B51-6382-C2BA-020D-A33802868466}"/>
              </a:ext>
            </a:extLst>
          </p:cNvPr>
          <p:cNvSpPr/>
          <p:nvPr/>
        </p:nvSpPr>
        <p:spPr>
          <a:xfrm>
            <a:off x="3134498" y="481913"/>
            <a:ext cx="1845275" cy="6672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952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C34B22-6E55-2101-074E-661ACC118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637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750040-E35F-011E-4B29-0E3B6E5B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91E928B-D8B8-E53D-7B6A-5EB21D50B61E}"/>
              </a:ext>
            </a:extLst>
          </p:cNvPr>
          <p:cNvSpPr/>
          <p:nvPr/>
        </p:nvSpPr>
        <p:spPr>
          <a:xfrm>
            <a:off x="6845643" y="2174788"/>
            <a:ext cx="2224216" cy="9020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(Remove this)</a:t>
            </a:r>
          </a:p>
        </p:txBody>
      </p:sp>
    </p:spTree>
    <p:extLst>
      <p:ext uri="{BB962C8B-B14F-4D97-AF65-F5344CB8AC3E}">
        <p14:creationId xmlns:p14="http://schemas.microsoft.com/office/powerpoint/2010/main" val="3557874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4FD9B71F4FEC498FD51B5DBE1E27C3" ma:contentTypeVersion="21" ma:contentTypeDescription="Create a new document." ma:contentTypeScope="" ma:versionID="bb79b0774627d50d0d4e8961924cae99">
  <xsd:schema xmlns:xsd="http://www.w3.org/2001/XMLSchema" xmlns:xs="http://www.w3.org/2001/XMLSchema" xmlns:p="http://schemas.microsoft.com/office/2006/metadata/properties" xmlns:ns1="http://schemas.microsoft.com/sharepoint/v3" xmlns:ns2="867ace9c-14d6-49fc-86d0-36fe88d0a2ac" xmlns:ns3="9ff7ca45-c624-4f92-bd40-7c819da3291e" targetNamespace="http://schemas.microsoft.com/office/2006/metadata/properties" ma:root="true" ma:fieldsID="e1ba43cf4210b2c55959758b1083b417" ns1:_="" ns2:_="" ns3:_="">
    <xsd:import namespace="http://schemas.microsoft.com/sharepoint/v3"/>
    <xsd:import namespace="867ace9c-14d6-49fc-86d0-36fe88d0a2ac"/>
    <xsd:import namespace="9ff7ca45-c624-4f92-bd40-7c819da3291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ace9c-14d6-49fc-86d0-36fe88d0a2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3b2ec40-b3e1-432b-9e2c-e5e6720b5d0b}" ma:internalName="TaxCatchAll" ma:showField="CatchAllData" ma:web="867ace9c-14d6-49fc-86d0-36fe88d0a2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7ca45-c624-4f92-bd40-7c819da329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2abe349-f502-4c38-98c6-a88b730a6a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7ace9c-14d6-49fc-86d0-36fe88d0a2ac" xsi:nil="true"/>
    <lcf76f155ced4ddcb4097134ff3c332f xmlns="9ff7ca45-c624-4f92-bd40-7c819da3291e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2BED738-C315-4958-8310-6C8988D3ABC7}"/>
</file>

<file path=customXml/itemProps2.xml><?xml version="1.0" encoding="utf-8"?>
<ds:datastoreItem xmlns:ds="http://schemas.openxmlformats.org/officeDocument/2006/customXml" ds:itemID="{BEE30F5D-BFCA-477B-9A32-69E67145C0AA}"/>
</file>

<file path=customXml/itemProps3.xml><?xml version="1.0" encoding="utf-8"?>
<ds:datastoreItem xmlns:ds="http://schemas.openxmlformats.org/officeDocument/2006/customXml" ds:itemID="{E1C3138C-214E-47FC-A02D-9B3AA53AE511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63</Words>
  <Application>Microsoft Macintosh PowerPoint</Application>
  <PresentationFormat>Widescreen</PresentationFormat>
  <Paragraphs>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Marcela Ramos</dc:creator>
  <cp:lastModifiedBy>Marcela Ramos</cp:lastModifiedBy>
  <cp:revision>1</cp:revision>
  <dcterms:created xsi:type="dcterms:W3CDTF">2026-01-22T03:09:22Z</dcterms:created>
  <dcterms:modified xsi:type="dcterms:W3CDTF">2026-01-22T03:19:35Z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0x010100204FD9B71F4FEC498FD51B5DBE1E27C3</vt:lpwstr>
  </property>
</Properties>
</file>