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sldIdLst>
    <p:sldId id="258" r:id="rId5"/>
    <p:sldId id="260" r:id="rId6"/>
    <p:sldId id="259" r:id="rId7"/>
    <p:sldId id="272" r:id="rId8"/>
    <p:sldId id="298" r:id="rId9"/>
    <p:sldId id="303" r:id="rId10"/>
    <p:sldId id="306" r:id="rId11"/>
    <p:sldId id="302" r:id="rId12"/>
    <p:sldId id="301" r:id="rId13"/>
    <p:sldId id="304" r:id="rId14"/>
    <p:sldId id="305" r:id="rId15"/>
    <p:sldId id="307" r:id="rId16"/>
    <p:sldId id="308" r:id="rId17"/>
    <p:sldId id="309" r:id="rId18"/>
    <p:sldId id="26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71E9"/>
    <a:srgbClr val="7EE2BA"/>
    <a:srgbClr val="37096E"/>
    <a:srgbClr val="76BFF7"/>
    <a:srgbClr val="BE4B8A"/>
    <a:srgbClr val="353535"/>
    <a:srgbClr val="ECE6F1"/>
    <a:srgbClr val="E4DE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9C3C7B-81DE-F570-D702-FDC2F2623B55}" v="778" dt="2025-09-16T01:04:32.438"/>
    <p1510:client id="{443B3B01-6A68-A340-AE79-5E4E9F4E9D86}" v="414" dt="2025-09-16T03:49:11.183"/>
    <p1510:client id="{5305E1D1-9690-9D7C-0759-E242DE1955EF}" v="166" dt="2025-09-15T23:47:44.735"/>
    <p1510:client id="{5DEEC075-6D1D-E859-77FC-C1C623104638}" v="56" dt="2025-09-16T02:17:09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hishek Beeravelly" userId="S::abhishek@vivi.io::a6e0f563-d647-4a55-8169-5f1f6bcd484a" providerId="AD" clId="Web-{5305E1D1-9690-9D7C-0759-E242DE1955EF}"/>
    <pc:docChg chg="addSld delSld modSld sldOrd">
      <pc:chgData name="Abhishek Beeravelly" userId="S::abhishek@vivi.io::a6e0f563-d647-4a55-8169-5f1f6bcd484a" providerId="AD" clId="Web-{5305E1D1-9690-9D7C-0759-E242DE1955EF}" dt="2025-09-15T23:47:41.516" v="94" actId="20577"/>
      <pc:docMkLst>
        <pc:docMk/>
      </pc:docMkLst>
      <pc:sldChg chg="ord">
        <pc:chgData name="Abhishek Beeravelly" userId="S::abhishek@vivi.io::a6e0f563-d647-4a55-8169-5f1f6bcd484a" providerId="AD" clId="Web-{5305E1D1-9690-9D7C-0759-E242DE1955EF}" dt="2025-09-15T23:34:45.961" v="0"/>
        <pc:sldMkLst>
          <pc:docMk/>
          <pc:sldMk cId="3077675029" sldId="302"/>
        </pc:sldMkLst>
      </pc:sldChg>
      <pc:sldChg chg="delSp modSp">
        <pc:chgData name="Abhishek Beeravelly" userId="S::abhishek@vivi.io::a6e0f563-d647-4a55-8169-5f1f6bcd484a" providerId="AD" clId="Web-{5305E1D1-9690-9D7C-0759-E242DE1955EF}" dt="2025-09-15T23:40:44.139" v="51" actId="20577"/>
        <pc:sldMkLst>
          <pc:docMk/>
          <pc:sldMk cId="65289217" sldId="303"/>
        </pc:sldMkLst>
        <pc:spChg chg="mod">
          <ac:chgData name="Abhishek Beeravelly" userId="S::abhishek@vivi.io::a6e0f563-d647-4a55-8169-5f1f6bcd484a" providerId="AD" clId="Web-{5305E1D1-9690-9D7C-0759-E242DE1955EF}" dt="2025-09-15T23:40:44.139" v="51" actId="20577"/>
          <ac:spMkLst>
            <pc:docMk/>
            <pc:sldMk cId="65289217" sldId="303"/>
            <ac:spMk id="2" creationId="{38A8C733-B207-86DF-8094-6614A98CF14F}"/>
          </ac:spMkLst>
        </pc:spChg>
        <pc:spChg chg="del mod">
          <ac:chgData name="Abhishek Beeravelly" userId="S::abhishek@vivi.io::a6e0f563-d647-4a55-8169-5f1f6bcd484a" providerId="AD" clId="Web-{5305E1D1-9690-9D7C-0759-E242DE1955EF}" dt="2025-09-15T23:39:33.466" v="21"/>
          <ac:spMkLst>
            <pc:docMk/>
            <pc:sldMk cId="65289217" sldId="303"/>
            <ac:spMk id="5" creationId="{48EE9335-AB1E-DDC7-DA1A-EB034A100D58}"/>
          </ac:spMkLst>
        </pc:spChg>
        <pc:spChg chg="mod">
          <ac:chgData name="Abhishek Beeravelly" userId="S::abhishek@vivi.io::a6e0f563-d647-4a55-8169-5f1f6bcd484a" providerId="AD" clId="Web-{5305E1D1-9690-9D7C-0759-E242DE1955EF}" dt="2025-09-15T23:40:31.702" v="44" actId="20577"/>
          <ac:spMkLst>
            <pc:docMk/>
            <pc:sldMk cId="65289217" sldId="303"/>
            <ac:spMk id="8" creationId="{2C1A932C-F528-E991-5E53-CA2272E512B8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11"/>
          <ac:spMkLst>
            <pc:docMk/>
            <pc:sldMk cId="65289217" sldId="303"/>
            <ac:spMk id="9" creationId="{AF89BF6A-32D0-BFA1-0B8C-8BB13F869C94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39.825" v="2"/>
          <ac:spMkLst>
            <pc:docMk/>
            <pc:sldMk cId="65289217" sldId="303"/>
            <ac:spMk id="17" creationId="{E6AE5903-D972-11E6-A5D5-5B455F98D77C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12"/>
          <ac:spMkLst>
            <pc:docMk/>
            <pc:sldMk cId="65289217" sldId="303"/>
            <ac:spMk id="20" creationId="{E0F3146B-0152-EF7C-EF9A-EA6500406995}"/>
          </ac:spMkLst>
        </pc:spChg>
        <pc:spChg chg="del mod">
          <ac:chgData name="Abhishek Beeravelly" userId="S::abhishek@vivi.io::a6e0f563-d647-4a55-8169-5f1f6bcd484a" providerId="AD" clId="Web-{5305E1D1-9690-9D7C-0759-E242DE1955EF}" dt="2025-09-15T23:38:52.778" v="15"/>
          <ac:spMkLst>
            <pc:docMk/>
            <pc:sldMk cId="65289217" sldId="303"/>
            <ac:spMk id="22" creationId="{202E0FD3-F18C-688F-E638-12455A208403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2.778" v="14"/>
          <ac:spMkLst>
            <pc:docMk/>
            <pc:sldMk cId="65289217" sldId="303"/>
            <ac:spMk id="27" creationId="{3CC7CE82-B052-D7CA-2AF8-1B0684CFFEEA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2.778" v="13"/>
          <ac:spMkLst>
            <pc:docMk/>
            <pc:sldMk cId="65289217" sldId="303"/>
            <ac:spMk id="28" creationId="{79BF710E-0147-2769-3085-5EF026D87788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10"/>
          <ac:spMkLst>
            <pc:docMk/>
            <pc:sldMk cId="65289217" sldId="303"/>
            <ac:spMk id="29" creationId="{D9E24748-5712-B411-3329-487E9DCF6E85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9"/>
          <ac:spMkLst>
            <pc:docMk/>
            <pc:sldMk cId="65289217" sldId="303"/>
            <ac:spMk id="30" creationId="{DC7AAC92-8D9C-2F39-B6E5-C5E53DF18E54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8"/>
          <ac:spMkLst>
            <pc:docMk/>
            <pc:sldMk cId="65289217" sldId="303"/>
            <ac:spMk id="32" creationId="{53DB84C7-11E5-822B-C680-D924760C86E1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7"/>
          <ac:spMkLst>
            <pc:docMk/>
            <pc:sldMk cId="65289217" sldId="303"/>
            <ac:spMk id="33" creationId="{5C91D93B-11CC-E52F-A0C5-93B26B157E01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6"/>
          <ac:spMkLst>
            <pc:docMk/>
            <pc:sldMk cId="65289217" sldId="303"/>
            <ac:spMk id="34" creationId="{FF359419-74EF-F131-8C0C-F4C6D3CB1066}"/>
          </ac:spMkLst>
        </pc:spChg>
        <pc:spChg chg="del">
          <ac:chgData name="Abhishek Beeravelly" userId="S::abhishek@vivi.io::a6e0f563-d647-4a55-8169-5f1f6bcd484a" providerId="AD" clId="Web-{5305E1D1-9690-9D7C-0759-E242DE1955EF}" dt="2025-09-15T23:38:50.075" v="5"/>
          <ac:spMkLst>
            <pc:docMk/>
            <pc:sldMk cId="65289217" sldId="303"/>
            <ac:spMk id="35" creationId="{220F7345-F87E-9D75-C76A-E75D1F7C81D1}"/>
          </ac:spMkLst>
        </pc:spChg>
      </pc:sldChg>
      <pc:sldChg chg="add replId">
        <pc:chgData name="Abhishek Beeravelly" userId="S::abhishek@vivi.io::a6e0f563-d647-4a55-8169-5f1f6bcd484a" providerId="AD" clId="Web-{5305E1D1-9690-9D7C-0759-E242DE1955EF}" dt="2025-09-15T23:38:33.012" v="1"/>
        <pc:sldMkLst>
          <pc:docMk/>
          <pc:sldMk cId="517642047" sldId="306"/>
        </pc:sldMkLst>
      </pc:sldChg>
      <pc:sldChg chg="modSp add ord replId">
        <pc:chgData name="Abhishek Beeravelly" userId="S::abhishek@vivi.io::a6e0f563-d647-4a55-8169-5f1f6bcd484a" providerId="AD" clId="Web-{5305E1D1-9690-9D7C-0759-E242DE1955EF}" dt="2025-09-15T23:47:37.719" v="93" actId="20577"/>
        <pc:sldMkLst>
          <pc:docMk/>
          <pc:sldMk cId="3061862034" sldId="307"/>
        </pc:sldMkLst>
        <pc:spChg chg="mod">
          <ac:chgData name="Abhishek Beeravelly" userId="S::abhishek@vivi.io::a6e0f563-d647-4a55-8169-5f1f6bcd484a" providerId="AD" clId="Web-{5305E1D1-9690-9D7C-0759-E242DE1955EF}" dt="2025-09-15T23:47:37.719" v="93" actId="20577"/>
          <ac:spMkLst>
            <pc:docMk/>
            <pc:sldMk cId="3061862034" sldId="307"/>
            <ac:spMk id="2" creationId="{85BBA975-1690-7A62-3003-820331CE17AF}"/>
          </ac:spMkLst>
        </pc:spChg>
        <pc:spChg chg="mod">
          <ac:chgData name="Abhishek Beeravelly" userId="S::abhishek@vivi.io::a6e0f563-d647-4a55-8169-5f1f6bcd484a" providerId="AD" clId="Web-{5305E1D1-9690-9D7C-0759-E242DE1955EF}" dt="2025-09-15T23:43:36.704" v="86" actId="14100"/>
          <ac:spMkLst>
            <pc:docMk/>
            <pc:sldMk cId="3061862034" sldId="307"/>
            <ac:spMk id="8" creationId="{82EA1E6C-638A-E4DA-F59C-2B440089B7C4}"/>
          </ac:spMkLst>
        </pc:spChg>
      </pc:sldChg>
      <pc:sldChg chg="modSp add replId">
        <pc:chgData name="Abhishek Beeravelly" userId="S::abhishek@vivi.io::a6e0f563-d647-4a55-8169-5f1f6bcd484a" providerId="AD" clId="Web-{5305E1D1-9690-9D7C-0759-E242DE1955EF}" dt="2025-09-15T23:47:41.516" v="94" actId="20577"/>
        <pc:sldMkLst>
          <pc:docMk/>
          <pc:sldMk cId="2180034043" sldId="308"/>
        </pc:sldMkLst>
        <pc:spChg chg="mod">
          <ac:chgData name="Abhishek Beeravelly" userId="S::abhishek@vivi.io::a6e0f563-d647-4a55-8169-5f1f6bcd484a" providerId="AD" clId="Web-{5305E1D1-9690-9D7C-0759-E242DE1955EF}" dt="2025-09-15T23:47:41.516" v="94" actId="20577"/>
          <ac:spMkLst>
            <pc:docMk/>
            <pc:sldMk cId="2180034043" sldId="308"/>
            <ac:spMk id="2" creationId="{CBC69BFB-7473-C287-CEC2-E786FE883A23}"/>
          </ac:spMkLst>
        </pc:spChg>
        <pc:spChg chg="mod">
          <ac:chgData name="Abhishek Beeravelly" userId="S::abhishek@vivi.io::a6e0f563-d647-4a55-8169-5f1f6bcd484a" providerId="AD" clId="Web-{5305E1D1-9690-9D7C-0759-E242DE1955EF}" dt="2025-09-15T23:43:50.751" v="89" actId="1076"/>
          <ac:spMkLst>
            <pc:docMk/>
            <pc:sldMk cId="2180034043" sldId="308"/>
            <ac:spMk id="8" creationId="{B48551F5-837A-D1C5-2854-711BCE0700D4}"/>
          </ac:spMkLst>
        </pc:spChg>
      </pc:sldChg>
      <pc:sldChg chg="add del replId">
        <pc:chgData name="Abhishek Beeravelly" userId="S::abhishek@vivi.io::a6e0f563-d647-4a55-8169-5f1f6bcd484a" providerId="AD" clId="Web-{5305E1D1-9690-9D7C-0759-E242DE1955EF}" dt="2025-09-15T23:46:03.230" v="92"/>
        <pc:sldMkLst>
          <pc:docMk/>
          <pc:sldMk cId="1308323435" sldId="309"/>
        </pc:sldMkLst>
      </pc:sldChg>
    </pc:docChg>
  </pc:docChgLst>
  <pc:docChgLst>
    <pc:chgData name="Marcela Ramos" userId="8315a958-c306-457d-b685-3b0dfa02a8f5" providerId="ADAL" clId="{182CB16A-3104-5F40-A503-AC22DC1AC0D9}"/>
    <pc:docChg chg="undo custSel addSld delSld modSld sldOrd">
      <pc:chgData name="Marcela Ramos" userId="8315a958-c306-457d-b685-3b0dfa02a8f5" providerId="ADAL" clId="{182CB16A-3104-5F40-A503-AC22DC1AC0D9}" dt="2025-09-16T03:49:11.183" v="1910" actId="1076"/>
      <pc:docMkLst>
        <pc:docMk/>
      </pc:docMkLst>
      <pc:sldChg chg="modSp mod">
        <pc:chgData name="Marcela Ramos" userId="8315a958-c306-457d-b685-3b0dfa02a8f5" providerId="ADAL" clId="{182CB16A-3104-5F40-A503-AC22DC1AC0D9}" dt="2025-09-15T01:58:28.136" v="453" actId="14100"/>
        <pc:sldMkLst>
          <pc:docMk/>
          <pc:sldMk cId="3230768329" sldId="259"/>
        </pc:sldMkLst>
        <pc:spChg chg="mod">
          <ac:chgData name="Marcela Ramos" userId="8315a958-c306-457d-b685-3b0dfa02a8f5" providerId="ADAL" clId="{182CB16A-3104-5F40-A503-AC22DC1AC0D9}" dt="2025-09-15T01:58:28.136" v="453" actId="14100"/>
          <ac:spMkLst>
            <pc:docMk/>
            <pc:sldMk cId="3230768329" sldId="259"/>
            <ac:spMk id="9" creationId="{93320B00-A201-F818-BC73-AA12321AE634}"/>
          </ac:spMkLst>
        </pc:spChg>
      </pc:sldChg>
      <pc:sldChg chg="delSp modSp mod">
        <pc:chgData name="Marcela Ramos" userId="8315a958-c306-457d-b685-3b0dfa02a8f5" providerId="ADAL" clId="{182CB16A-3104-5F40-A503-AC22DC1AC0D9}" dt="2025-09-15T01:56:38.736" v="446" actId="1076"/>
        <pc:sldMkLst>
          <pc:docMk/>
          <pc:sldMk cId="447973648" sldId="260"/>
        </pc:sldMkLst>
        <pc:spChg chg="mod">
          <ac:chgData name="Marcela Ramos" userId="8315a958-c306-457d-b685-3b0dfa02a8f5" providerId="ADAL" clId="{182CB16A-3104-5F40-A503-AC22DC1AC0D9}" dt="2025-09-15T01:56:31.708" v="445" actId="1076"/>
          <ac:spMkLst>
            <pc:docMk/>
            <pc:sldMk cId="447973648" sldId="260"/>
            <ac:spMk id="8" creationId="{CA421F5D-0ACD-E88D-D55C-A9BA6690BE38}"/>
          </ac:spMkLst>
        </pc:spChg>
        <pc:spChg chg="mod">
          <ac:chgData name="Marcela Ramos" userId="8315a958-c306-457d-b685-3b0dfa02a8f5" providerId="ADAL" clId="{182CB16A-3104-5F40-A503-AC22DC1AC0D9}" dt="2025-09-15T01:56:38.736" v="446" actId="1076"/>
          <ac:spMkLst>
            <pc:docMk/>
            <pc:sldMk cId="447973648" sldId="260"/>
            <ac:spMk id="13" creationId="{033B9BE5-6BC2-945B-4D52-77F3697BB847}"/>
          </ac:spMkLst>
        </pc:spChg>
        <pc:spChg chg="mod">
          <ac:chgData name="Marcela Ramos" userId="8315a958-c306-457d-b685-3b0dfa02a8f5" providerId="ADAL" clId="{182CB16A-3104-5F40-A503-AC22DC1AC0D9}" dt="2025-09-15T01:56:31.708" v="445" actId="1076"/>
          <ac:spMkLst>
            <pc:docMk/>
            <pc:sldMk cId="447973648" sldId="260"/>
            <ac:spMk id="15" creationId="{C121D964-6159-2E39-990A-4411692D565E}"/>
          </ac:spMkLst>
        </pc:spChg>
        <pc:spChg chg="mod">
          <ac:chgData name="Marcela Ramos" userId="8315a958-c306-457d-b685-3b0dfa02a8f5" providerId="ADAL" clId="{182CB16A-3104-5F40-A503-AC22DC1AC0D9}" dt="2025-09-15T01:56:31.708" v="445" actId="1076"/>
          <ac:spMkLst>
            <pc:docMk/>
            <pc:sldMk cId="447973648" sldId="260"/>
            <ac:spMk id="16" creationId="{01202D8E-A628-82CD-8D86-EFD3C748E4E7}"/>
          </ac:spMkLst>
        </pc:spChg>
        <pc:spChg chg="del">
          <ac:chgData name="Marcela Ramos" userId="8315a958-c306-457d-b685-3b0dfa02a8f5" providerId="ADAL" clId="{182CB16A-3104-5F40-A503-AC22DC1AC0D9}" dt="2025-09-15T01:56:10.554" v="442" actId="478"/>
          <ac:spMkLst>
            <pc:docMk/>
            <pc:sldMk cId="447973648" sldId="260"/>
            <ac:spMk id="18" creationId="{4032C2F7-2033-DDED-11F8-A5B3BAB1A308}"/>
          </ac:spMkLst>
        </pc:spChg>
        <pc:spChg chg="del">
          <ac:chgData name="Marcela Ramos" userId="8315a958-c306-457d-b685-3b0dfa02a8f5" providerId="ADAL" clId="{182CB16A-3104-5F40-A503-AC22DC1AC0D9}" dt="2025-09-15T01:56:10.554" v="442" actId="478"/>
          <ac:spMkLst>
            <pc:docMk/>
            <pc:sldMk cId="447973648" sldId="260"/>
            <ac:spMk id="19" creationId="{D6A8B89C-9CCB-485F-A210-27A7CC06220B}"/>
          </ac:spMkLst>
        </pc:spChg>
        <pc:spChg chg="del">
          <ac:chgData name="Marcela Ramos" userId="8315a958-c306-457d-b685-3b0dfa02a8f5" providerId="ADAL" clId="{182CB16A-3104-5F40-A503-AC22DC1AC0D9}" dt="2025-09-15T01:56:10.554" v="442" actId="478"/>
          <ac:spMkLst>
            <pc:docMk/>
            <pc:sldMk cId="447973648" sldId="260"/>
            <ac:spMk id="20" creationId="{92185344-6A0B-87E3-AE10-9E41487C5AFA}"/>
          </ac:spMkLst>
        </pc:spChg>
        <pc:spChg chg="del">
          <ac:chgData name="Marcela Ramos" userId="8315a958-c306-457d-b685-3b0dfa02a8f5" providerId="ADAL" clId="{182CB16A-3104-5F40-A503-AC22DC1AC0D9}" dt="2025-09-15T01:56:10.554" v="442" actId="478"/>
          <ac:spMkLst>
            <pc:docMk/>
            <pc:sldMk cId="447973648" sldId="260"/>
            <ac:spMk id="21" creationId="{D3016733-C002-0FB0-230E-64243036407B}"/>
          </ac:spMkLst>
        </pc:spChg>
        <pc:picChg chg="mod">
          <ac:chgData name="Marcela Ramos" userId="8315a958-c306-457d-b685-3b0dfa02a8f5" providerId="ADAL" clId="{182CB16A-3104-5F40-A503-AC22DC1AC0D9}" dt="2025-09-15T01:56:38.736" v="446" actId="1076"/>
          <ac:picMkLst>
            <pc:docMk/>
            <pc:sldMk cId="447973648" sldId="260"/>
            <ac:picMk id="10" creationId="{FF0A9B2C-DB1D-37F0-9791-3F06537274A8}"/>
          </ac:picMkLst>
        </pc:picChg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1305001999" sldId="267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4011388103" sldId="270"/>
        </pc:sldMkLst>
      </pc:sldChg>
      <pc:sldChg chg="addSp delSp modSp mod">
        <pc:chgData name="Marcela Ramos" userId="8315a958-c306-457d-b685-3b0dfa02a8f5" providerId="ADAL" clId="{182CB16A-3104-5F40-A503-AC22DC1AC0D9}" dt="2025-09-15T02:14:18.925" v="644" actId="14100"/>
        <pc:sldMkLst>
          <pc:docMk/>
          <pc:sldMk cId="1352161942" sldId="272"/>
        </pc:sldMkLst>
        <pc:spChg chg="mod">
          <ac:chgData name="Marcela Ramos" userId="8315a958-c306-457d-b685-3b0dfa02a8f5" providerId="ADAL" clId="{182CB16A-3104-5F40-A503-AC22DC1AC0D9}" dt="2025-09-15T01:59:48.704" v="465" actId="1076"/>
          <ac:spMkLst>
            <pc:docMk/>
            <pc:sldMk cId="1352161942" sldId="272"/>
            <ac:spMk id="3" creationId="{FCCCE8A8-6C46-DBF1-89A7-0BFD6D6118A6}"/>
          </ac:spMkLst>
        </pc:spChg>
        <pc:spChg chg="mod">
          <ac:chgData name="Marcela Ramos" userId="8315a958-c306-457d-b685-3b0dfa02a8f5" providerId="ADAL" clId="{182CB16A-3104-5F40-A503-AC22DC1AC0D9}" dt="2025-09-15T01:59:56.862" v="466" actId="1076"/>
          <ac:spMkLst>
            <pc:docMk/>
            <pc:sldMk cId="1352161942" sldId="272"/>
            <ac:spMk id="4" creationId="{970DB968-925B-E6E4-6A1C-01C0156FF937}"/>
          </ac:spMkLst>
        </pc:spChg>
        <pc:spChg chg="mod">
          <ac:chgData name="Marcela Ramos" userId="8315a958-c306-457d-b685-3b0dfa02a8f5" providerId="ADAL" clId="{182CB16A-3104-5F40-A503-AC22DC1AC0D9}" dt="2025-09-15T02:00:15.952" v="467" actId="1076"/>
          <ac:spMkLst>
            <pc:docMk/>
            <pc:sldMk cId="1352161942" sldId="272"/>
            <ac:spMk id="6" creationId="{D0525DF5-3581-50FD-B603-0A7B539B2033}"/>
          </ac:spMkLst>
        </pc:spChg>
        <pc:spChg chg="mod">
          <ac:chgData name="Marcela Ramos" userId="8315a958-c306-457d-b685-3b0dfa02a8f5" providerId="ADAL" clId="{182CB16A-3104-5F40-A503-AC22DC1AC0D9}" dt="2025-09-15T02:03:29.649" v="536" actId="14100"/>
          <ac:spMkLst>
            <pc:docMk/>
            <pc:sldMk cId="1352161942" sldId="272"/>
            <ac:spMk id="7" creationId="{18FFC5D7-2437-88A7-6AC8-011D4AFE3A7E}"/>
          </ac:spMkLst>
        </pc:spChg>
        <pc:spChg chg="mod">
          <ac:chgData name="Marcela Ramos" userId="8315a958-c306-457d-b685-3b0dfa02a8f5" providerId="ADAL" clId="{182CB16A-3104-5F40-A503-AC22DC1AC0D9}" dt="2025-09-15T02:01:41.133" v="521" actId="1076"/>
          <ac:spMkLst>
            <pc:docMk/>
            <pc:sldMk cId="1352161942" sldId="272"/>
            <ac:spMk id="8" creationId="{3FD6F6CC-F7CA-4C63-24D7-610B8CE08761}"/>
          </ac:spMkLst>
        </pc:spChg>
        <pc:spChg chg="mod">
          <ac:chgData name="Marcela Ramos" userId="8315a958-c306-457d-b685-3b0dfa02a8f5" providerId="ADAL" clId="{182CB16A-3104-5F40-A503-AC22DC1AC0D9}" dt="2025-09-15T02:02:59.689" v="526" actId="1076"/>
          <ac:spMkLst>
            <pc:docMk/>
            <pc:sldMk cId="1352161942" sldId="272"/>
            <ac:spMk id="9" creationId="{1B20C97D-19BF-80E5-CFFD-13CEF41D0220}"/>
          </ac:spMkLst>
        </pc:spChg>
        <pc:spChg chg="mod">
          <ac:chgData name="Marcela Ramos" userId="8315a958-c306-457d-b685-3b0dfa02a8f5" providerId="ADAL" clId="{182CB16A-3104-5F40-A503-AC22DC1AC0D9}" dt="2025-09-15T02:03:43.599" v="539" actId="1076"/>
          <ac:spMkLst>
            <pc:docMk/>
            <pc:sldMk cId="1352161942" sldId="272"/>
            <ac:spMk id="10" creationId="{173B4221-D946-5786-71E6-5D8CF1A84A71}"/>
          </ac:spMkLst>
        </pc:spChg>
        <pc:spChg chg="del">
          <ac:chgData name="Marcela Ramos" userId="8315a958-c306-457d-b685-3b0dfa02a8f5" providerId="ADAL" clId="{182CB16A-3104-5F40-A503-AC22DC1AC0D9}" dt="2025-09-15T02:01:42.471" v="522" actId="478"/>
          <ac:spMkLst>
            <pc:docMk/>
            <pc:sldMk cId="1352161942" sldId="272"/>
            <ac:spMk id="11" creationId="{2975D1BE-164A-D144-C861-C5C2825D1A44}"/>
          </ac:spMkLst>
        </pc:spChg>
        <pc:spChg chg="mod">
          <ac:chgData name="Marcela Ramos" userId="8315a958-c306-457d-b685-3b0dfa02a8f5" providerId="ADAL" clId="{182CB16A-3104-5F40-A503-AC22DC1AC0D9}" dt="2025-09-15T02:01:36.198" v="520" actId="1076"/>
          <ac:spMkLst>
            <pc:docMk/>
            <pc:sldMk cId="1352161942" sldId="272"/>
            <ac:spMk id="12" creationId="{4EB56FB7-0F83-B7DF-ACD0-38BE5BCC7B1D}"/>
          </ac:spMkLst>
        </pc:spChg>
        <pc:spChg chg="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13" creationId="{7125F2A8-4206-2DBA-4F64-83FAE491F62B}"/>
          </ac:spMkLst>
        </pc:spChg>
        <pc:spChg chg="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14" creationId="{4E7E58A6-EE45-0A5A-4391-71A86D1D7273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15" creationId="{F7299644-A60E-159B-5F46-39D9C0A6054E}"/>
          </ac:spMkLst>
        </pc:spChg>
        <pc:spChg chg="mod">
          <ac:chgData name="Marcela Ramos" userId="8315a958-c306-457d-b685-3b0dfa02a8f5" providerId="ADAL" clId="{182CB16A-3104-5F40-A503-AC22DC1AC0D9}" dt="2025-09-15T02:04:10.943" v="546" actId="14100"/>
          <ac:spMkLst>
            <pc:docMk/>
            <pc:sldMk cId="1352161942" sldId="272"/>
            <ac:spMk id="16" creationId="{6B501C1F-A14E-4E54-6808-A1CBC1897F67}"/>
          </ac:spMkLst>
        </pc:spChg>
        <pc:spChg chg="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17" creationId="{B5F44AB4-45F2-35B6-1BD6-6A935872CDBA}"/>
          </ac:spMkLst>
        </pc:spChg>
        <pc:spChg chg="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18" creationId="{781A72D0-E83C-A597-7EE3-A6A737EBF305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19" creationId="{0AB9C704-FC12-1C59-D29D-36305494D643}"/>
          </ac:spMkLst>
        </pc:spChg>
        <pc:spChg chg="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20" creationId="{76771B8B-3522-509C-18B7-E132B07A39D3}"/>
          </ac:spMkLst>
        </pc:spChg>
        <pc:spChg chg="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21" creationId="{8DB65BC2-DA1C-6D03-3631-577BFFC1E87E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22" creationId="{6CB8575A-3F58-F714-CBD2-46E2A7E3D44B}"/>
          </ac:spMkLst>
        </pc:spChg>
        <pc:spChg chg="mod">
          <ac:chgData name="Marcela Ramos" userId="8315a958-c306-457d-b685-3b0dfa02a8f5" providerId="ADAL" clId="{182CB16A-3104-5F40-A503-AC22DC1AC0D9}" dt="2025-09-15T02:04:53.270" v="554" actId="14100"/>
          <ac:spMkLst>
            <pc:docMk/>
            <pc:sldMk cId="1352161942" sldId="272"/>
            <ac:spMk id="23" creationId="{35A9B9C4-D38E-2E04-D2F6-9CC5A605A43E}"/>
          </ac:spMkLst>
        </pc:spChg>
        <pc:spChg chg="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24" creationId="{2F735230-6F10-EB2F-6DBE-0881CE1F3671}"/>
          </ac:spMkLst>
        </pc:spChg>
        <pc:spChg chg="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25" creationId="{1D674FCD-C775-C6E3-D301-00E379D1C526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26" creationId="{4B487D20-2285-38DF-0726-78D8D9519CFB}"/>
          </ac:spMkLst>
        </pc:spChg>
        <pc:spChg chg="mod">
          <ac:chgData name="Marcela Ramos" userId="8315a958-c306-457d-b685-3b0dfa02a8f5" providerId="ADAL" clId="{182CB16A-3104-5F40-A503-AC22DC1AC0D9}" dt="2025-09-15T01:59:11.616" v="458" actId="1076"/>
          <ac:spMkLst>
            <pc:docMk/>
            <pc:sldMk cId="1352161942" sldId="272"/>
            <ac:spMk id="28" creationId="{F1845C84-7170-90F5-16DC-FE9C79F949F6}"/>
          </ac:spMkLst>
        </pc:spChg>
        <pc:spChg chg="add mod">
          <ac:chgData name="Marcela Ramos" userId="8315a958-c306-457d-b685-3b0dfa02a8f5" providerId="ADAL" clId="{182CB16A-3104-5F40-A503-AC22DC1AC0D9}" dt="2025-09-15T02:00:59.472" v="500" actId="1076"/>
          <ac:spMkLst>
            <pc:docMk/>
            <pc:sldMk cId="1352161942" sldId="272"/>
            <ac:spMk id="33" creationId="{93F56239-A025-689B-56B5-29AFEBF2E8CB}"/>
          </ac:spMkLst>
        </pc:spChg>
        <pc:spChg chg="add 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34" creationId="{F30B27C1-2FC2-F9DA-1FF3-8D5C060AE916}"/>
          </ac:spMkLst>
        </pc:spChg>
        <pc:spChg chg="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36" creationId="{A79B392A-A672-2A7A-6578-9A7A536FCEE0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37" creationId="{A53AD493-9B11-3D56-F6BB-2E8C037D0DDF}"/>
          </ac:spMkLst>
        </pc:spChg>
        <pc:spChg chg="add 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38" creationId="{B1F2B723-65C8-8C24-E2D2-E32DF5806093}"/>
          </ac:spMkLst>
        </pc:spChg>
        <pc:spChg chg="add 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39" creationId="{353B7D26-10DA-6D6F-CF07-A838CEC94364}"/>
          </ac:spMkLst>
        </pc:spChg>
        <pc:spChg chg="add 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40" creationId="{29E9CC30-CDF6-AB48-724A-7FF368476EDE}"/>
          </ac:spMkLst>
        </pc:spChg>
        <pc:spChg chg="mod">
          <ac:chgData name="Marcela Ramos" userId="8315a958-c306-457d-b685-3b0dfa02a8f5" providerId="ADAL" clId="{182CB16A-3104-5F40-A503-AC22DC1AC0D9}" dt="2025-09-15T02:09:24.101" v="610" actId="1076"/>
          <ac:spMkLst>
            <pc:docMk/>
            <pc:sldMk cId="1352161942" sldId="272"/>
            <ac:spMk id="41" creationId="{3DE94047-9326-3C5E-D58D-5039C0C68ADC}"/>
          </ac:spMkLst>
        </pc:spChg>
        <pc:spChg chg="add mod">
          <ac:chgData name="Marcela Ramos" userId="8315a958-c306-457d-b685-3b0dfa02a8f5" providerId="ADAL" clId="{182CB16A-3104-5F40-A503-AC22DC1AC0D9}" dt="2025-09-15T02:09:08.232" v="608" actId="1076"/>
          <ac:spMkLst>
            <pc:docMk/>
            <pc:sldMk cId="1352161942" sldId="272"/>
            <ac:spMk id="42" creationId="{B7EE27D7-72F7-8D97-72E8-F42A6C3EA457}"/>
          </ac:spMkLst>
        </pc:spChg>
        <pc:spChg chg="mod">
          <ac:chgData name="Marcela Ramos" userId="8315a958-c306-457d-b685-3b0dfa02a8f5" providerId="ADAL" clId="{182CB16A-3104-5F40-A503-AC22DC1AC0D9}" dt="2025-09-15T02:09:38.427" v="611" actId="552"/>
          <ac:spMkLst>
            <pc:docMk/>
            <pc:sldMk cId="1352161942" sldId="272"/>
            <ac:spMk id="43" creationId="{72F9DB71-A8EA-A970-A781-5FD91E7D4478}"/>
          </ac:spMkLst>
        </pc:spChg>
        <pc:spChg chg="add mod">
          <ac:chgData name="Marcela Ramos" userId="8315a958-c306-457d-b685-3b0dfa02a8f5" providerId="ADAL" clId="{182CB16A-3104-5F40-A503-AC22DC1AC0D9}" dt="2025-09-15T02:10:13.936" v="613" actId="1076"/>
          <ac:spMkLst>
            <pc:docMk/>
            <pc:sldMk cId="1352161942" sldId="272"/>
            <ac:spMk id="44" creationId="{95D600C6-86DD-58C9-26D6-4DC25A5CDCA5}"/>
          </ac:spMkLst>
        </pc:spChg>
        <pc:spChg chg="add mod">
          <ac:chgData name="Marcela Ramos" userId="8315a958-c306-457d-b685-3b0dfa02a8f5" providerId="ADAL" clId="{182CB16A-3104-5F40-A503-AC22DC1AC0D9}" dt="2025-09-15T02:10:13.936" v="613" actId="1076"/>
          <ac:spMkLst>
            <pc:docMk/>
            <pc:sldMk cId="1352161942" sldId="272"/>
            <ac:spMk id="45" creationId="{24D9D667-23CC-E1BC-94F1-89145EC026B3}"/>
          </ac:spMkLst>
        </pc:spChg>
        <pc:spChg chg="add mod">
          <ac:chgData name="Marcela Ramos" userId="8315a958-c306-457d-b685-3b0dfa02a8f5" providerId="ADAL" clId="{182CB16A-3104-5F40-A503-AC22DC1AC0D9}" dt="2025-09-15T02:10:13.936" v="613" actId="1076"/>
          <ac:spMkLst>
            <pc:docMk/>
            <pc:sldMk cId="1352161942" sldId="272"/>
            <ac:spMk id="46" creationId="{5262D578-B133-B91C-FD8C-16AB08905199}"/>
          </ac:spMkLst>
        </pc:spChg>
        <pc:spChg chg="mod">
          <ac:chgData name="Marcela Ramos" userId="8315a958-c306-457d-b685-3b0dfa02a8f5" providerId="ADAL" clId="{182CB16A-3104-5F40-A503-AC22DC1AC0D9}" dt="2025-09-15T02:11:05.530" v="626" actId="1076"/>
          <ac:spMkLst>
            <pc:docMk/>
            <pc:sldMk cId="1352161942" sldId="272"/>
            <ac:spMk id="47" creationId="{A632FE0C-0F57-0EDC-DD53-905111BB2FDE}"/>
          </ac:spMkLst>
        </pc:spChg>
        <pc:spChg chg="mod">
          <ac:chgData name="Marcela Ramos" userId="8315a958-c306-457d-b685-3b0dfa02a8f5" providerId="ADAL" clId="{182CB16A-3104-5F40-A503-AC22DC1AC0D9}" dt="2025-09-15T02:11:05.530" v="626" actId="1076"/>
          <ac:spMkLst>
            <pc:docMk/>
            <pc:sldMk cId="1352161942" sldId="272"/>
            <ac:spMk id="48" creationId="{186A925A-EADE-12B1-5BB1-54C7DE0849B9}"/>
          </ac:spMkLst>
        </pc:spChg>
        <pc:spChg chg="mod">
          <ac:chgData name="Marcela Ramos" userId="8315a958-c306-457d-b685-3b0dfa02a8f5" providerId="ADAL" clId="{182CB16A-3104-5F40-A503-AC22DC1AC0D9}" dt="2025-09-15T02:11:01.746" v="625" actId="1076"/>
          <ac:spMkLst>
            <pc:docMk/>
            <pc:sldMk cId="1352161942" sldId="272"/>
            <ac:spMk id="49" creationId="{CBECCD50-45C4-E4EC-2B5F-CF5C4DD6CE09}"/>
          </ac:spMkLst>
        </pc:spChg>
        <pc:spChg chg="add mod">
          <ac:chgData name="Marcela Ramos" userId="8315a958-c306-457d-b685-3b0dfa02a8f5" providerId="ADAL" clId="{182CB16A-3104-5F40-A503-AC22DC1AC0D9}" dt="2025-09-15T02:13:47.381" v="634" actId="1076"/>
          <ac:spMkLst>
            <pc:docMk/>
            <pc:sldMk cId="1352161942" sldId="272"/>
            <ac:spMk id="50" creationId="{2A2355A0-A265-C28E-EE32-1D7FF4A2DA6E}"/>
          </ac:spMkLst>
        </pc:spChg>
        <pc:spChg chg="add mod">
          <ac:chgData name="Marcela Ramos" userId="8315a958-c306-457d-b685-3b0dfa02a8f5" providerId="ADAL" clId="{182CB16A-3104-5F40-A503-AC22DC1AC0D9}" dt="2025-09-15T02:14:13.287" v="643" actId="1035"/>
          <ac:spMkLst>
            <pc:docMk/>
            <pc:sldMk cId="1352161942" sldId="272"/>
            <ac:spMk id="51" creationId="{2E516B87-6ABD-375F-0048-36A3C4E4436C}"/>
          </ac:spMkLst>
        </pc:spChg>
        <pc:spChg chg="mod">
          <ac:chgData name="Marcela Ramos" userId="8315a958-c306-457d-b685-3b0dfa02a8f5" providerId="ADAL" clId="{182CB16A-3104-5F40-A503-AC22DC1AC0D9}" dt="2025-09-15T02:13:57.024" v="637" actId="1076"/>
          <ac:spMkLst>
            <pc:docMk/>
            <pc:sldMk cId="1352161942" sldId="272"/>
            <ac:spMk id="52" creationId="{50924B48-5A49-73A6-3A73-ED8377E1E25B}"/>
          </ac:spMkLst>
        </pc:spChg>
        <pc:spChg chg="add mod">
          <ac:chgData name="Marcela Ramos" userId="8315a958-c306-457d-b685-3b0dfa02a8f5" providerId="ADAL" clId="{182CB16A-3104-5F40-A503-AC22DC1AC0D9}" dt="2025-09-15T02:06:26.049" v="572" actId="167"/>
          <ac:spMkLst>
            <pc:docMk/>
            <pc:sldMk cId="1352161942" sldId="272"/>
            <ac:spMk id="53" creationId="{18534868-BF1D-29E3-5990-AD094190FDB2}"/>
          </ac:spMkLst>
        </pc:spChg>
        <pc:spChg chg="add mod">
          <ac:chgData name="Marcela Ramos" userId="8315a958-c306-457d-b685-3b0dfa02a8f5" providerId="ADAL" clId="{182CB16A-3104-5F40-A503-AC22DC1AC0D9}" dt="2025-09-15T02:10:03.769" v="612" actId="14100"/>
          <ac:spMkLst>
            <pc:docMk/>
            <pc:sldMk cId="1352161942" sldId="272"/>
            <ac:spMk id="54" creationId="{73DF4A68-4B1E-450A-9D73-F642D685CDF3}"/>
          </ac:spMkLst>
        </pc:spChg>
        <pc:spChg chg="add mod">
          <ac:chgData name="Marcela Ramos" userId="8315a958-c306-457d-b685-3b0dfa02a8f5" providerId="ADAL" clId="{182CB16A-3104-5F40-A503-AC22DC1AC0D9}" dt="2025-09-15T02:14:18.925" v="644" actId="14100"/>
          <ac:spMkLst>
            <pc:docMk/>
            <pc:sldMk cId="1352161942" sldId="272"/>
            <ac:spMk id="55" creationId="{93D1024C-F623-897F-C01F-D4E23FAE576D}"/>
          </ac:spMkLst>
        </pc:spChg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3094467123" sldId="273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1436097940" sldId="275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3909101178" sldId="276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495450032" sldId="277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4162022465" sldId="284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806453763" sldId="285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1171789147" sldId="286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2450908470" sldId="287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1840432784" sldId="289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3387096672" sldId="290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3220470177" sldId="291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568836719" sldId="292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1724439328" sldId="293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3805553820" sldId="294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2976300265" sldId="295"/>
        </pc:sldMkLst>
      </pc:sldChg>
      <pc:sldChg chg="del">
        <pc:chgData name="Marcela Ramos" userId="8315a958-c306-457d-b685-3b0dfa02a8f5" providerId="ADAL" clId="{182CB16A-3104-5F40-A503-AC22DC1AC0D9}" dt="2025-09-15T04:15:57.205" v="1047" actId="2696"/>
        <pc:sldMkLst>
          <pc:docMk/>
          <pc:sldMk cId="720820594" sldId="297"/>
        </pc:sldMkLst>
      </pc:sldChg>
      <pc:sldChg chg="addSp delSp modSp mod">
        <pc:chgData name="Marcela Ramos" userId="8315a958-c306-457d-b685-3b0dfa02a8f5" providerId="ADAL" clId="{182CB16A-3104-5F40-A503-AC22DC1AC0D9}" dt="2025-09-15T02:38:53.693" v="851" actId="14100"/>
        <pc:sldMkLst>
          <pc:docMk/>
          <pc:sldMk cId="3884285934" sldId="298"/>
        </pc:sldMkLst>
        <pc:spChg chg="del mod">
          <ac:chgData name="Marcela Ramos" userId="8315a958-c306-457d-b685-3b0dfa02a8f5" providerId="ADAL" clId="{182CB16A-3104-5F40-A503-AC22DC1AC0D9}" dt="2025-09-15T02:16:48.033" v="647" actId="478"/>
          <ac:spMkLst>
            <pc:docMk/>
            <pc:sldMk cId="3884285934" sldId="298"/>
            <ac:spMk id="7" creationId="{CC6DDBC1-3087-6052-A53C-790FAAAD727B}"/>
          </ac:spMkLst>
        </pc:spChg>
        <pc:spChg chg="del mod">
          <ac:chgData name="Marcela Ramos" userId="8315a958-c306-457d-b685-3b0dfa02a8f5" providerId="ADAL" clId="{182CB16A-3104-5F40-A503-AC22DC1AC0D9}" dt="2025-09-15T02:16:48.033" v="647" actId="478"/>
          <ac:spMkLst>
            <pc:docMk/>
            <pc:sldMk cId="3884285934" sldId="298"/>
            <ac:spMk id="8" creationId="{F0A6A1CF-8FE0-1266-9656-DA25065E8CA2}"/>
          </ac:spMkLst>
        </pc:spChg>
        <pc:spChg chg="del mod">
          <ac:chgData name="Marcela Ramos" userId="8315a958-c306-457d-b685-3b0dfa02a8f5" providerId="ADAL" clId="{182CB16A-3104-5F40-A503-AC22DC1AC0D9}" dt="2025-09-15T02:16:48.033" v="647" actId="478"/>
          <ac:spMkLst>
            <pc:docMk/>
            <pc:sldMk cId="3884285934" sldId="298"/>
            <ac:spMk id="9" creationId="{BBC0565A-1D8E-0CAF-0076-7DF1CC819D87}"/>
          </ac:spMkLst>
        </pc:spChg>
        <pc:spChg chg="del mod">
          <ac:chgData name="Marcela Ramos" userId="8315a958-c306-457d-b685-3b0dfa02a8f5" providerId="ADAL" clId="{182CB16A-3104-5F40-A503-AC22DC1AC0D9}" dt="2025-09-15T02:16:48.033" v="647" actId="478"/>
          <ac:spMkLst>
            <pc:docMk/>
            <pc:sldMk cId="3884285934" sldId="298"/>
            <ac:spMk id="10" creationId="{44F00B0B-2EB7-56C5-3481-96A4DEA8E532}"/>
          </ac:spMkLst>
        </pc:spChg>
        <pc:spChg chg="del">
          <ac:chgData name="Marcela Ramos" userId="8315a958-c306-457d-b685-3b0dfa02a8f5" providerId="ADAL" clId="{182CB16A-3104-5F40-A503-AC22DC1AC0D9}" dt="2025-09-15T02:14:34" v="645" actId="478"/>
          <ac:spMkLst>
            <pc:docMk/>
            <pc:sldMk cId="3884285934" sldId="298"/>
            <ac:spMk id="13" creationId="{E714E666-5234-2CAD-1CF3-D02078749DDD}"/>
          </ac:spMkLst>
        </pc:spChg>
        <pc:spChg chg="del">
          <ac:chgData name="Marcela Ramos" userId="8315a958-c306-457d-b685-3b0dfa02a8f5" providerId="ADAL" clId="{182CB16A-3104-5F40-A503-AC22DC1AC0D9}" dt="2025-09-15T02:14:34" v="645" actId="478"/>
          <ac:spMkLst>
            <pc:docMk/>
            <pc:sldMk cId="3884285934" sldId="298"/>
            <ac:spMk id="14" creationId="{080BB569-37FC-23BB-73FD-C02FF2832EAF}"/>
          </ac:spMkLst>
        </pc:spChg>
        <pc:spChg chg="del">
          <ac:chgData name="Marcela Ramos" userId="8315a958-c306-457d-b685-3b0dfa02a8f5" providerId="ADAL" clId="{182CB16A-3104-5F40-A503-AC22DC1AC0D9}" dt="2025-09-15T02:14:34" v="645" actId="478"/>
          <ac:spMkLst>
            <pc:docMk/>
            <pc:sldMk cId="3884285934" sldId="298"/>
            <ac:spMk id="15" creationId="{32B36330-0FDE-2A59-0745-F96E9A631679}"/>
          </ac:spMkLst>
        </pc:spChg>
        <pc:spChg chg="del">
          <ac:chgData name="Marcela Ramos" userId="8315a958-c306-457d-b685-3b0dfa02a8f5" providerId="ADAL" clId="{182CB16A-3104-5F40-A503-AC22DC1AC0D9}" dt="2025-09-15T02:16:59.803" v="654" actId="478"/>
          <ac:spMkLst>
            <pc:docMk/>
            <pc:sldMk cId="3884285934" sldId="298"/>
            <ac:spMk id="33" creationId="{95327E15-7807-86A3-9CAC-14F5F3C3D123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34" creationId="{368B3BAC-EDCD-6655-36DD-22121887DF63}"/>
          </ac:spMkLst>
        </pc:spChg>
        <pc:spChg chg="del">
          <ac:chgData name="Marcela Ramos" userId="8315a958-c306-457d-b685-3b0dfa02a8f5" providerId="ADAL" clId="{182CB16A-3104-5F40-A503-AC22DC1AC0D9}" dt="2025-09-15T02:26:46.549" v="785" actId="478"/>
          <ac:spMkLst>
            <pc:docMk/>
            <pc:sldMk cId="3884285934" sldId="298"/>
            <ac:spMk id="35" creationId="{DFB2C6FB-62B3-FB53-AFC2-EB36AD125365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36" creationId="{0FC0517A-CCA0-67C1-813C-2C8CAA8286C7}"/>
          </ac:spMkLst>
        </pc:spChg>
        <pc:spChg chg="del">
          <ac:chgData name="Marcela Ramos" userId="8315a958-c306-457d-b685-3b0dfa02a8f5" providerId="ADAL" clId="{182CB16A-3104-5F40-A503-AC22DC1AC0D9}" dt="2025-09-15T02:16:54.488" v="649" actId="478"/>
          <ac:spMkLst>
            <pc:docMk/>
            <pc:sldMk cId="3884285934" sldId="298"/>
            <ac:spMk id="37" creationId="{C664DB6A-2ED4-7F34-D8B3-8ABA1A3FAD92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38" creationId="{6E840115-539C-94A9-8FB2-C7A90D8A39CF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39" creationId="{9AE0594E-91F1-5E9C-0F5F-9D8FC7FDB7F7}"/>
          </ac:spMkLst>
        </pc:spChg>
        <pc:spChg chg="del">
          <ac:chgData name="Marcela Ramos" userId="8315a958-c306-457d-b685-3b0dfa02a8f5" providerId="ADAL" clId="{182CB16A-3104-5F40-A503-AC22DC1AC0D9}" dt="2025-09-15T02:16:55.547" v="650" actId="478"/>
          <ac:spMkLst>
            <pc:docMk/>
            <pc:sldMk cId="3884285934" sldId="298"/>
            <ac:spMk id="40" creationId="{5A3D2F53-8425-4D88-4DD8-B9724EC2DD8A}"/>
          </ac:spMkLst>
        </pc:spChg>
        <pc:spChg chg="del">
          <ac:chgData name="Marcela Ramos" userId="8315a958-c306-457d-b685-3b0dfa02a8f5" providerId="ADAL" clId="{182CB16A-3104-5F40-A503-AC22DC1AC0D9}" dt="2025-09-15T02:16:59.349" v="653" actId="478"/>
          <ac:spMkLst>
            <pc:docMk/>
            <pc:sldMk cId="3884285934" sldId="298"/>
            <ac:spMk id="41" creationId="{630F3497-B67B-F43A-1032-4336A6453A55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42" creationId="{327BF5A8-6A29-7EF2-B911-643B4FBC95DE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43" creationId="{9B01B22F-0DC6-570E-B17A-35F4710ED06D}"/>
          </ac:spMkLst>
        </pc:spChg>
        <pc:spChg chg="del">
          <ac:chgData name="Marcela Ramos" userId="8315a958-c306-457d-b685-3b0dfa02a8f5" providerId="ADAL" clId="{182CB16A-3104-5F40-A503-AC22DC1AC0D9}" dt="2025-09-15T02:16:56.889" v="651" actId="478"/>
          <ac:spMkLst>
            <pc:docMk/>
            <pc:sldMk cId="3884285934" sldId="298"/>
            <ac:spMk id="44" creationId="{1D2EB47C-6EEE-AE74-4A96-C30D1AEA46F1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46" creationId="{BC5A6D2D-8A08-AA4F-9D82-3C007EFAE550}"/>
          </ac:spMkLst>
        </pc:spChg>
        <pc:spChg chg="del">
          <ac:chgData name="Marcela Ramos" userId="8315a958-c306-457d-b685-3b0dfa02a8f5" providerId="ADAL" clId="{182CB16A-3104-5F40-A503-AC22DC1AC0D9}" dt="2025-09-15T02:16:52.351" v="648" actId="478"/>
          <ac:spMkLst>
            <pc:docMk/>
            <pc:sldMk cId="3884285934" sldId="298"/>
            <ac:spMk id="47" creationId="{F162AE36-1BF1-08C6-F543-A9957530CE63}"/>
          </ac:spMkLst>
        </pc:spChg>
        <pc:spChg chg="del">
          <ac:chgData name="Marcela Ramos" userId="8315a958-c306-457d-b685-3b0dfa02a8f5" providerId="ADAL" clId="{182CB16A-3104-5F40-A503-AC22DC1AC0D9}" dt="2025-09-15T02:16:58.739" v="652" actId="478"/>
          <ac:spMkLst>
            <pc:docMk/>
            <pc:sldMk cId="3884285934" sldId="298"/>
            <ac:spMk id="48" creationId="{D9776669-714D-7222-6E7E-FAFFFC6771AD}"/>
          </ac:spMkLst>
        </pc:spChg>
        <pc:spChg chg="del">
          <ac:chgData name="Marcela Ramos" userId="8315a958-c306-457d-b685-3b0dfa02a8f5" providerId="ADAL" clId="{182CB16A-3104-5F40-A503-AC22DC1AC0D9}" dt="2025-09-15T02:21:33.228" v="728" actId="478"/>
          <ac:spMkLst>
            <pc:docMk/>
            <pc:sldMk cId="3884285934" sldId="298"/>
            <ac:spMk id="49" creationId="{185AB71B-0054-FE56-0CC5-99EAB8E80FBD}"/>
          </ac:spMkLst>
        </pc:spChg>
        <pc:spChg chg="del">
          <ac:chgData name="Marcela Ramos" userId="8315a958-c306-457d-b685-3b0dfa02a8f5" providerId="ADAL" clId="{182CB16A-3104-5F40-A503-AC22DC1AC0D9}" dt="2025-09-15T02:21:33.228" v="728" actId="478"/>
          <ac:spMkLst>
            <pc:docMk/>
            <pc:sldMk cId="3884285934" sldId="298"/>
            <ac:spMk id="50" creationId="{D7818A6B-E43F-F3B5-4FFD-B35C26D6BC46}"/>
          </ac:spMkLst>
        </pc:spChg>
        <pc:spChg chg="del">
          <ac:chgData name="Marcela Ramos" userId="8315a958-c306-457d-b685-3b0dfa02a8f5" providerId="ADAL" clId="{182CB16A-3104-5F40-A503-AC22DC1AC0D9}" dt="2025-09-15T02:21:33.228" v="728" actId="478"/>
          <ac:spMkLst>
            <pc:docMk/>
            <pc:sldMk cId="3884285934" sldId="298"/>
            <ac:spMk id="51" creationId="{D675FBF2-4808-CCE9-BD83-22B128577699}"/>
          </ac:spMkLst>
        </pc:spChg>
        <pc:spChg chg="del">
          <ac:chgData name="Marcela Ramos" userId="8315a958-c306-457d-b685-3b0dfa02a8f5" providerId="ADAL" clId="{182CB16A-3104-5F40-A503-AC22DC1AC0D9}" dt="2025-09-15T02:21:33.228" v="728" actId="478"/>
          <ac:spMkLst>
            <pc:docMk/>
            <pc:sldMk cId="3884285934" sldId="298"/>
            <ac:spMk id="52" creationId="{96B5BCB5-84A5-E201-2236-7BAE8AE35EBC}"/>
          </ac:spMkLst>
        </pc:spChg>
        <pc:spChg chg="del">
          <ac:chgData name="Marcela Ramos" userId="8315a958-c306-457d-b685-3b0dfa02a8f5" providerId="ADAL" clId="{182CB16A-3104-5F40-A503-AC22DC1AC0D9}" dt="2025-09-15T02:21:36.851" v="729" actId="478"/>
          <ac:spMkLst>
            <pc:docMk/>
            <pc:sldMk cId="3884285934" sldId="298"/>
            <ac:spMk id="53" creationId="{7AA79FB3-FD23-6401-9FDB-0620D7ADE49D}"/>
          </ac:spMkLst>
        </pc:spChg>
        <pc:spChg chg="del">
          <ac:chgData name="Marcela Ramos" userId="8315a958-c306-457d-b685-3b0dfa02a8f5" providerId="ADAL" clId="{182CB16A-3104-5F40-A503-AC22DC1AC0D9}" dt="2025-09-15T02:21:36.851" v="729" actId="478"/>
          <ac:spMkLst>
            <pc:docMk/>
            <pc:sldMk cId="3884285934" sldId="298"/>
            <ac:spMk id="54" creationId="{0DE0D5AA-695D-D8E9-D9EA-BBA863F64F73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55" creationId="{71ECFBF1-AE2F-8C34-539D-DC04E3D78B16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56" creationId="{56CB6373-E95E-395E-9873-A23228DB5AA4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57" creationId="{E5261F68-DC83-C7C6-BCD1-400A500D2C52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58" creationId="{A3DB0A48-F2B2-DBCA-C9C0-0FEF52FB5C76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59" creationId="{0E3B3D1A-620F-FAFF-AD4A-68F3032A02C9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60" creationId="{97C0919E-568C-4200-CED0-CE894D096B9F}"/>
          </ac:spMkLst>
        </pc:spChg>
        <pc:spChg chg="del">
          <ac:chgData name="Marcela Ramos" userId="8315a958-c306-457d-b685-3b0dfa02a8f5" providerId="ADAL" clId="{182CB16A-3104-5F40-A503-AC22DC1AC0D9}" dt="2025-09-15T02:21:42.730" v="732" actId="478"/>
          <ac:spMkLst>
            <pc:docMk/>
            <pc:sldMk cId="3884285934" sldId="298"/>
            <ac:spMk id="61" creationId="{F2AC7EBF-84ED-85E1-E17C-4875B48B3709}"/>
          </ac:spMkLst>
        </pc:spChg>
        <pc:spChg chg="add mod">
          <ac:chgData name="Marcela Ramos" userId="8315a958-c306-457d-b685-3b0dfa02a8f5" providerId="ADAL" clId="{182CB16A-3104-5F40-A503-AC22DC1AC0D9}" dt="2025-09-15T02:17:05.141" v="656" actId="1076"/>
          <ac:spMkLst>
            <pc:docMk/>
            <pc:sldMk cId="3884285934" sldId="298"/>
            <ac:spMk id="62" creationId="{D441237B-E201-5588-99E4-B7C3B2A2D9D9}"/>
          </ac:spMkLst>
        </pc:spChg>
        <pc:spChg chg="add mod">
          <ac:chgData name="Marcela Ramos" userId="8315a958-c306-457d-b685-3b0dfa02a8f5" providerId="ADAL" clId="{182CB16A-3104-5F40-A503-AC22DC1AC0D9}" dt="2025-09-15T02:17:05.141" v="656" actId="1076"/>
          <ac:spMkLst>
            <pc:docMk/>
            <pc:sldMk cId="3884285934" sldId="298"/>
            <ac:spMk id="63" creationId="{31BCFB4B-5CC3-1259-EE92-A6A5AA19EE5E}"/>
          </ac:spMkLst>
        </pc:spChg>
        <pc:spChg chg="add mod">
          <ac:chgData name="Marcela Ramos" userId="8315a958-c306-457d-b685-3b0dfa02a8f5" providerId="ADAL" clId="{182CB16A-3104-5F40-A503-AC22DC1AC0D9}" dt="2025-09-15T02:17:05.141" v="656" actId="1076"/>
          <ac:spMkLst>
            <pc:docMk/>
            <pc:sldMk cId="3884285934" sldId="298"/>
            <ac:spMk id="64" creationId="{C8E2BF26-234A-F76A-D092-952DF11D9E8F}"/>
          </ac:spMkLst>
        </pc:spChg>
        <pc:spChg chg="add mod">
          <ac:chgData name="Marcela Ramos" userId="8315a958-c306-457d-b685-3b0dfa02a8f5" providerId="ADAL" clId="{182CB16A-3104-5F40-A503-AC22DC1AC0D9}" dt="2025-09-15T02:17:05.141" v="656" actId="1076"/>
          <ac:spMkLst>
            <pc:docMk/>
            <pc:sldMk cId="3884285934" sldId="298"/>
            <ac:spMk id="65" creationId="{2699CF04-B2C9-E1C4-35DC-FBC2CD81A6B4}"/>
          </ac:spMkLst>
        </pc:spChg>
        <pc:spChg chg="add mod">
          <ac:chgData name="Marcela Ramos" userId="8315a958-c306-457d-b685-3b0dfa02a8f5" providerId="ADAL" clId="{182CB16A-3104-5F40-A503-AC22DC1AC0D9}" dt="2025-09-15T02:17:34.046" v="663" actId="20577"/>
          <ac:spMkLst>
            <pc:docMk/>
            <pc:sldMk cId="3884285934" sldId="298"/>
            <ac:spMk id="66" creationId="{0A33BE9A-AA82-5AD7-9F70-191411801D3F}"/>
          </ac:spMkLst>
        </pc:spChg>
        <pc:spChg chg="add mod">
          <ac:chgData name="Marcela Ramos" userId="8315a958-c306-457d-b685-3b0dfa02a8f5" providerId="ADAL" clId="{182CB16A-3104-5F40-A503-AC22DC1AC0D9}" dt="2025-09-15T02:17:44.228" v="664" actId="20577"/>
          <ac:spMkLst>
            <pc:docMk/>
            <pc:sldMk cId="3884285934" sldId="298"/>
            <ac:spMk id="67" creationId="{2EC78C42-3957-9855-B9F4-20C65B36A14F}"/>
          </ac:spMkLst>
        </pc:spChg>
        <pc:spChg chg="add mod">
          <ac:chgData name="Marcela Ramos" userId="8315a958-c306-457d-b685-3b0dfa02a8f5" providerId="ADAL" clId="{182CB16A-3104-5F40-A503-AC22DC1AC0D9}" dt="2025-09-15T02:17:05.141" v="656" actId="1076"/>
          <ac:spMkLst>
            <pc:docMk/>
            <pc:sldMk cId="3884285934" sldId="298"/>
            <ac:spMk id="68" creationId="{51135737-9AF2-DD5A-871E-7AA0791A21A5}"/>
          </ac:spMkLst>
        </pc:spChg>
        <pc:spChg chg="add mod">
          <ac:chgData name="Marcela Ramos" userId="8315a958-c306-457d-b685-3b0dfa02a8f5" providerId="ADAL" clId="{182CB16A-3104-5F40-A503-AC22DC1AC0D9}" dt="2025-09-15T02:17:59.109" v="666" actId="2711"/>
          <ac:spMkLst>
            <pc:docMk/>
            <pc:sldMk cId="3884285934" sldId="298"/>
            <ac:spMk id="69" creationId="{8EA32011-7E0B-4CE9-E50A-5FBCC8505FD7}"/>
          </ac:spMkLst>
        </pc:spChg>
        <pc:spChg chg="add mod">
          <ac:chgData name="Marcela Ramos" userId="8315a958-c306-457d-b685-3b0dfa02a8f5" providerId="ADAL" clId="{182CB16A-3104-5F40-A503-AC22DC1AC0D9}" dt="2025-09-15T02:17:22.684" v="661" actId="207"/>
          <ac:spMkLst>
            <pc:docMk/>
            <pc:sldMk cId="3884285934" sldId="298"/>
            <ac:spMk id="70" creationId="{D49D74B6-D33D-7B39-5337-871F927395D6}"/>
          </ac:spMkLst>
        </pc:spChg>
        <pc:spChg chg="add mod">
          <ac:chgData name="Marcela Ramos" userId="8315a958-c306-457d-b685-3b0dfa02a8f5" providerId="ADAL" clId="{182CB16A-3104-5F40-A503-AC22DC1AC0D9}" dt="2025-09-15T02:18:13.358" v="667" actId="571"/>
          <ac:spMkLst>
            <pc:docMk/>
            <pc:sldMk cId="3884285934" sldId="298"/>
            <ac:spMk id="71" creationId="{AAF45E5F-4B91-6898-68D6-8B2979830E57}"/>
          </ac:spMkLst>
        </pc:spChg>
        <pc:spChg chg="add mod">
          <ac:chgData name="Marcela Ramos" userId="8315a958-c306-457d-b685-3b0dfa02a8f5" providerId="ADAL" clId="{182CB16A-3104-5F40-A503-AC22DC1AC0D9}" dt="2025-09-15T02:18:13.358" v="667" actId="571"/>
          <ac:spMkLst>
            <pc:docMk/>
            <pc:sldMk cId="3884285934" sldId="298"/>
            <ac:spMk id="72" creationId="{910EE0C1-73E1-53CE-A8C1-E43D0DE2CE33}"/>
          </ac:spMkLst>
        </pc:spChg>
        <pc:spChg chg="add mod">
          <ac:chgData name="Marcela Ramos" userId="8315a958-c306-457d-b685-3b0dfa02a8f5" providerId="ADAL" clId="{182CB16A-3104-5F40-A503-AC22DC1AC0D9}" dt="2025-09-15T02:25:59.465" v="782" actId="1076"/>
          <ac:spMkLst>
            <pc:docMk/>
            <pc:sldMk cId="3884285934" sldId="298"/>
            <ac:spMk id="73" creationId="{7C5A6CE3-30DC-254C-AC9F-B06BC7E98EC1}"/>
          </ac:spMkLst>
        </pc:spChg>
        <pc:spChg chg="add mod">
          <ac:chgData name="Marcela Ramos" userId="8315a958-c306-457d-b685-3b0dfa02a8f5" providerId="ADAL" clId="{182CB16A-3104-5F40-A503-AC22DC1AC0D9}" dt="2025-09-15T02:25:50.373" v="780" actId="1076"/>
          <ac:spMkLst>
            <pc:docMk/>
            <pc:sldMk cId="3884285934" sldId="298"/>
            <ac:spMk id="74" creationId="{92EE65E3-1141-75F7-A476-1AAFE242598E}"/>
          </ac:spMkLst>
        </pc:spChg>
        <pc:spChg chg="add mod">
          <ac:chgData name="Marcela Ramos" userId="8315a958-c306-457d-b685-3b0dfa02a8f5" providerId="ADAL" clId="{182CB16A-3104-5F40-A503-AC22DC1AC0D9}" dt="2025-09-15T02:18:38.609" v="688" actId="14100"/>
          <ac:spMkLst>
            <pc:docMk/>
            <pc:sldMk cId="3884285934" sldId="298"/>
            <ac:spMk id="75" creationId="{4BCDA430-9F00-585C-4545-0DFB788DF96D}"/>
          </ac:spMkLst>
        </pc:spChg>
        <pc:spChg chg="add mod">
          <ac:chgData name="Marcela Ramos" userId="8315a958-c306-457d-b685-3b0dfa02a8f5" providerId="ADAL" clId="{182CB16A-3104-5F40-A503-AC22DC1AC0D9}" dt="2025-09-15T02:22:13.227" v="742" actId="20577"/>
          <ac:spMkLst>
            <pc:docMk/>
            <pc:sldMk cId="3884285934" sldId="298"/>
            <ac:spMk id="76" creationId="{DF6BA390-3596-C6D2-F51A-442E2CA6DE9C}"/>
          </ac:spMkLst>
        </pc:spChg>
        <pc:spChg chg="add mod">
          <ac:chgData name="Marcela Ramos" userId="8315a958-c306-457d-b685-3b0dfa02a8f5" providerId="ADAL" clId="{182CB16A-3104-5F40-A503-AC22DC1AC0D9}" dt="2025-09-15T02:25:59.465" v="782" actId="1076"/>
          <ac:spMkLst>
            <pc:docMk/>
            <pc:sldMk cId="3884285934" sldId="298"/>
            <ac:spMk id="77" creationId="{3C22EA71-2C40-0BFD-8B4E-7FE77ACF9FB4}"/>
          </ac:spMkLst>
        </pc:spChg>
        <pc:spChg chg="add mod">
          <ac:chgData name="Marcela Ramos" userId="8315a958-c306-457d-b685-3b0dfa02a8f5" providerId="ADAL" clId="{182CB16A-3104-5F40-A503-AC22DC1AC0D9}" dt="2025-09-15T02:25:40.153" v="779" actId="1076"/>
          <ac:spMkLst>
            <pc:docMk/>
            <pc:sldMk cId="3884285934" sldId="298"/>
            <ac:spMk id="78" creationId="{CE5C27A2-2AC9-0FE2-28DE-BEAAA9A68411}"/>
          </ac:spMkLst>
        </pc:spChg>
        <pc:spChg chg="add mod">
          <ac:chgData name="Marcela Ramos" userId="8315a958-c306-457d-b685-3b0dfa02a8f5" providerId="ADAL" clId="{182CB16A-3104-5F40-A503-AC22DC1AC0D9}" dt="2025-09-15T02:18:24.216" v="686" actId="20577"/>
          <ac:spMkLst>
            <pc:docMk/>
            <pc:sldMk cId="3884285934" sldId="298"/>
            <ac:spMk id="79" creationId="{24558984-A085-6C82-F6F4-39080CF2FF3C}"/>
          </ac:spMkLst>
        </pc:spChg>
        <pc:spChg chg="add mod">
          <ac:chgData name="Marcela Ramos" userId="8315a958-c306-457d-b685-3b0dfa02a8f5" providerId="ADAL" clId="{182CB16A-3104-5F40-A503-AC22DC1AC0D9}" dt="2025-09-15T02:20:11.608" v="705" actId="14100"/>
          <ac:spMkLst>
            <pc:docMk/>
            <pc:sldMk cId="3884285934" sldId="298"/>
            <ac:spMk id="80" creationId="{F5D023E7-2097-EC00-7C3F-89ABF65E8B0C}"/>
          </ac:spMkLst>
        </pc:spChg>
        <pc:spChg chg="add mod">
          <ac:chgData name="Marcela Ramos" userId="8315a958-c306-457d-b685-3b0dfa02a8f5" providerId="ADAL" clId="{182CB16A-3104-5F40-A503-AC22DC1AC0D9}" dt="2025-09-15T02:21:46.532" v="733" actId="14100"/>
          <ac:spMkLst>
            <pc:docMk/>
            <pc:sldMk cId="3884285934" sldId="298"/>
            <ac:spMk id="81" creationId="{CB48C9C5-A557-DBA4-0EEA-39294E6CCBA4}"/>
          </ac:spMkLst>
        </pc:spChg>
        <pc:spChg chg="add mod">
          <ac:chgData name="Marcela Ramos" userId="8315a958-c306-457d-b685-3b0dfa02a8f5" providerId="ADAL" clId="{182CB16A-3104-5F40-A503-AC22DC1AC0D9}" dt="2025-09-15T02:19:58.874" v="701" actId="1076"/>
          <ac:spMkLst>
            <pc:docMk/>
            <pc:sldMk cId="3884285934" sldId="298"/>
            <ac:spMk id="82" creationId="{764B017D-4B2D-085F-0C57-308DD64742BB}"/>
          </ac:spMkLst>
        </pc:spChg>
        <pc:spChg chg="add mod">
          <ac:chgData name="Marcela Ramos" userId="8315a958-c306-457d-b685-3b0dfa02a8f5" providerId="ADAL" clId="{182CB16A-3104-5F40-A503-AC22DC1AC0D9}" dt="2025-09-15T02:20:02.997" v="702" actId="1076"/>
          <ac:spMkLst>
            <pc:docMk/>
            <pc:sldMk cId="3884285934" sldId="298"/>
            <ac:spMk id="83" creationId="{C7B2C29B-29F4-6F44-71C8-30081B0529E4}"/>
          </ac:spMkLst>
        </pc:spChg>
        <pc:spChg chg="add mod">
          <ac:chgData name="Marcela Ramos" userId="8315a958-c306-457d-b685-3b0dfa02a8f5" providerId="ADAL" clId="{182CB16A-3104-5F40-A503-AC22DC1AC0D9}" dt="2025-09-15T02:20:09.297" v="704" actId="14100"/>
          <ac:spMkLst>
            <pc:docMk/>
            <pc:sldMk cId="3884285934" sldId="298"/>
            <ac:spMk id="84" creationId="{FA9BC33B-E27C-3E35-53BE-3F0B97C02E97}"/>
          </ac:spMkLst>
        </pc:spChg>
        <pc:spChg chg="add mod">
          <ac:chgData name="Marcela Ramos" userId="8315a958-c306-457d-b685-3b0dfa02a8f5" providerId="ADAL" clId="{182CB16A-3104-5F40-A503-AC22DC1AC0D9}" dt="2025-09-15T02:20:28.420" v="709" actId="20577"/>
          <ac:spMkLst>
            <pc:docMk/>
            <pc:sldMk cId="3884285934" sldId="298"/>
            <ac:spMk id="85" creationId="{752C392A-1BC8-B52A-3D64-6AD6CE88BC0D}"/>
          </ac:spMkLst>
        </pc:spChg>
        <pc:spChg chg="add mod">
          <ac:chgData name="Marcela Ramos" userId="8315a958-c306-457d-b685-3b0dfa02a8f5" providerId="ADAL" clId="{182CB16A-3104-5F40-A503-AC22DC1AC0D9}" dt="2025-09-15T02:20:33.185" v="712" actId="20577"/>
          <ac:spMkLst>
            <pc:docMk/>
            <pc:sldMk cId="3884285934" sldId="298"/>
            <ac:spMk id="86" creationId="{EC7D95AC-4F48-66FE-BC02-D45D47E05853}"/>
          </ac:spMkLst>
        </pc:spChg>
        <pc:spChg chg="add mod">
          <ac:chgData name="Marcela Ramos" userId="8315a958-c306-457d-b685-3b0dfa02a8f5" providerId="ADAL" clId="{182CB16A-3104-5F40-A503-AC22DC1AC0D9}" dt="2025-09-15T02:20:51.489" v="714" actId="2711"/>
          <ac:spMkLst>
            <pc:docMk/>
            <pc:sldMk cId="3884285934" sldId="298"/>
            <ac:spMk id="87" creationId="{44B66F85-D39D-9D54-F447-0945E185E54A}"/>
          </ac:spMkLst>
        </pc:spChg>
        <pc:spChg chg="add del mod">
          <ac:chgData name="Marcela Ramos" userId="8315a958-c306-457d-b685-3b0dfa02a8f5" providerId="ADAL" clId="{182CB16A-3104-5F40-A503-AC22DC1AC0D9}" dt="2025-09-15T02:21:37.898" v="731"/>
          <ac:spMkLst>
            <pc:docMk/>
            <pc:sldMk cId="3884285934" sldId="298"/>
            <ac:spMk id="88" creationId="{4FD87501-A60C-7837-DC1B-B832102E2977}"/>
          </ac:spMkLst>
        </pc:spChg>
        <pc:spChg chg="add mod">
          <ac:chgData name="Marcela Ramos" userId="8315a958-c306-457d-b685-3b0dfa02a8f5" providerId="ADAL" clId="{182CB16A-3104-5F40-A503-AC22DC1AC0D9}" dt="2025-09-15T02:20:59.077" v="716" actId="571"/>
          <ac:spMkLst>
            <pc:docMk/>
            <pc:sldMk cId="3884285934" sldId="298"/>
            <ac:spMk id="89" creationId="{BDEA4194-48ED-074F-FC82-89756819F5FA}"/>
          </ac:spMkLst>
        </pc:spChg>
        <pc:spChg chg="add mod">
          <ac:chgData name="Marcela Ramos" userId="8315a958-c306-457d-b685-3b0dfa02a8f5" providerId="ADAL" clId="{182CB16A-3104-5F40-A503-AC22DC1AC0D9}" dt="2025-09-15T02:21:11.798" v="724" actId="20577"/>
          <ac:spMkLst>
            <pc:docMk/>
            <pc:sldMk cId="3884285934" sldId="298"/>
            <ac:spMk id="90" creationId="{C07E3B14-7FBE-413D-E62A-502CE2843B9F}"/>
          </ac:spMkLst>
        </pc:spChg>
        <pc:spChg chg="add mod">
          <ac:chgData name="Marcela Ramos" userId="8315a958-c306-457d-b685-3b0dfa02a8f5" providerId="ADAL" clId="{182CB16A-3104-5F40-A503-AC22DC1AC0D9}" dt="2025-09-15T02:21:07.222" v="720" actId="20577"/>
          <ac:spMkLst>
            <pc:docMk/>
            <pc:sldMk cId="3884285934" sldId="298"/>
            <ac:spMk id="91" creationId="{D42DD6F4-A2DF-E47C-7771-9700E1F2FC30}"/>
          </ac:spMkLst>
        </pc:spChg>
        <pc:spChg chg="add mod">
          <ac:chgData name="Marcela Ramos" userId="8315a958-c306-457d-b685-3b0dfa02a8f5" providerId="ADAL" clId="{182CB16A-3104-5F40-A503-AC22DC1AC0D9}" dt="2025-09-15T02:21:27.518" v="727" actId="14100"/>
          <ac:spMkLst>
            <pc:docMk/>
            <pc:sldMk cId="3884285934" sldId="298"/>
            <ac:spMk id="92" creationId="{B9C4754E-78B5-727D-6414-2902150D65C0}"/>
          </ac:spMkLst>
        </pc:spChg>
        <pc:spChg chg="add mod">
          <ac:chgData name="Marcela Ramos" userId="8315a958-c306-457d-b685-3b0dfa02a8f5" providerId="ADAL" clId="{182CB16A-3104-5F40-A503-AC22DC1AC0D9}" dt="2025-09-15T02:26:03.885" v="783" actId="14100"/>
          <ac:spMkLst>
            <pc:docMk/>
            <pc:sldMk cId="3884285934" sldId="298"/>
            <ac:spMk id="93" creationId="{E7CE3BC4-B31A-761F-30E1-FD815F2975B5}"/>
          </ac:spMkLst>
        </pc:spChg>
        <pc:spChg chg="add mod">
          <ac:chgData name="Marcela Ramos" userId="8315a958-c306-457d-b685-3b0dfa02a8f5" providerId="ADAL" clId="{182CB16A-3104-5F40-A503-AC22DC1AC0D9}" dt="2025-09-15T02:23:05.418" v="748" actId="2711"/>
          <ac:spMkLst>
            <pc:docMk/>
            <pc:sldMk cId="3884285934" sldId="298"/>
            <ac:spMk id="94" creationId="{06FC0EFC-FEE7-36EE-5E90-833ED6F280D7}"/>
          </ac:spMkLst>
        </pc:spChg>
        <pc:spChg chg="add mod">
          <ac:chgData name="Marcela Ramos" userId="8315a958-c306-457d-b685-3b0dfa02a8f5" providerId="ADAL" clId="{182CB16A-3104-5F40-A503-AC22DC1AC0D9}" dt="2025-09-15T02:25:59.465" v="782" actId="1076"/>
          <ac:spMkLst>
            <pc:docMk/>
            <pc:sldMk cId="3884285934" sldId="298"/>
            <ac:spMk id="95" creationId="{24714888-DBAF-9F70-7CA2-ABE960E906F2}"/>
          </ac:spMkLst>
        </pc:spChg>
        <pc:spChg chg="add mod">
          <ac:chgData name="Marcela Ramos" userId="8315a958-c306-457d-b685-3b0dfa02a8f5" providerId="ADAL" clId="{182CB16A-3104-5F40-A503-AC22DC1AC0D9}" dt="2025-09-15T02:25:40.153" v="779" actId="1076"/>
          <ac:spMkLst>
            <pc:docMk/>
            <pc:sldMk cId="3884285934" sldId="298"/>
            <ac:spMk id="96" creationId="{5610E74C-66A9-F683-800D-2202F99D8827}"/>
          </ac:spMkLst>
        </pc:spChg>
        <pc:spChg chg="add mod">
          <ac:chgData name="Marcela Ramos" userId="8315a958-c306-457d-b685-3b0dfa02a8f5" providerId="ADAL" clId="{182CB16A-3104-5F40-A503-AC22DC1AC0D9}" dt="2025-09-15T02:24:15.382" v="762" actId="14100"/>
          <ac:spMkLst>
            <pc:docMk/>
            <pc:sldMk cId="3884285934" sldId="298"/>
            <ac:spMk id="97" creationId="{F2F80E31-25C4-E6DC-D9B1-5A55AC642065}"/>
          </ac:spMkLst>
        </pc:spChg>
        <pc:spChg chg="add mod">
          <ac:chgData name="Marcela Ramos" userId="8315a958-c306-457d-b685-3b0dfa02a8f5" providerId="ADAL" clId="{182CB16A-3104-5F40-A503-AC22DC1AC0D9}" dt="2025-09-15T02:25:59.465" v="782" actId="1076"/>
          <ac:spMkLst>
            <pc:docMk/>
            <pc:sldMk cId="3884285934" sldId="298"/>
            <ac:spMk id="98" creationId="{A3422343-A116-99C1-E1BD-4444AA4AECC7}"/>
          </ac:spMkLst>
        </pc:spChg>
        <pc:spChg chg="add mod">
          <ac:chgData name="Marcela Ramos" userId="8315a958-c306-457d-b685-3b0dfa02a8f5" providerId="ADAL" clId="{182CB16A-3104-5F40-A503-AC22DC1AC0D9}" dt="2025-09-15T02:25:40.153" v="779" actId="1076"/>
          <ac:spMkLst>
            <pc:docMk/>
            <pc:sldMk cId="3884285934" sldId="298"/>
            <ac:spMk id="99" creationId="{FF409BB8-D526-460E-26ED-AB4D1E03B262}"/>
          </ac:spMkLst>
        </pc:spChg>
        <pc:spChg chg="add mod">
          <ac:chgData name="Marcela Ramos" userId="8315a958-c306-457d-b685-3b0dfa02a8f5" providerId="ADAL" clId="{182CB16A-3104-5F40-A503-AC22DC1AC0D9}" dt="2025-09-15T02:30:45.793" v="824" actId="1076"/>
          <ac:spMkLst>
            <pc:docMk/>
            <pc:sldMk cId="3884285934" sldId="298"/>
            <ac:spMk id="100" creationId="{35B6883D-8371-3EE8-704E-D011BD6DCC96}"/>
          </ac:spMkLst>
        </pc:spChg>
        <pc:spChg chg="add mod">
          <ac:chgData name="Marcela Ramos" userId="8315a958-c306-457d-b685-3b0dfa02a8f5" providerId="ADAL" clId="{182CB16A-3104-5F40-A503-AC22DC1AC0D9}" dt="2025-09-15T02:30:41.645" v="823" actId="1076"/>
          <ac:spMkLst>
            <pc:docMk/>
            <pc:sldMk cId="3884285934" sldId="298"/>
            <ac:spMk id="101" creationId="{12C82033-2D69-EE4D-7FDC-B8C25090CB12}"/>
          </ac:spMkLst>
        </pc:spChg>
        <pc:spChg chg="add mod">
          <ac:chgData name="Marcela Ramos" userId="8315a958-c306-457d-b685-3b0dfa02a8f5" providerId="ADAL" clId="{182CB16A-3104-5F40-A503-AC22DC1AC0D9}" dt="2025-09-15T02:25:40.153" v="779" actId="1076"/>
          <ac:spMkLst>
            <pc:docMk/>
            <pc:sldMk cId="3884285934" sldId="298"/>
            <ac:spMk id="102" creationId="{1E8D5FD1-3315-A946-0560-16B0283DAFD4}"/>
          </ac:spMkLst>
        </pc:spChg>
        <pc:spChg chg="add del mod">
          <ac:chgData name="Marcela Ramos" userId="8315a958-c306-457d-b685-3b0dfa02a8f5" providerId="ADAL" clId="{182CB16A-3104-5F40-A503-AC22DC1AC0D9}" dt="2025-09-15T02:25:28.047" v="776"/>
          <ac:spMkLst>
            <pc:docMk/>
            <pc:sldMk cId="3884285934" sldId="298"/>
            <ac:spMk id="105" creationId="{7D6E6274-D99E-854D-1738-7500FB1F0BC8}"/>
          </ac:spMkLst>
        </pc:spChg>
        <pc:spChg chg="add mod">
          <ac:chgData name="Marcela Ramos" userId="8315a958-c306-457d-b685-3b0dfa02a8f5" providerId="ADAL" clId="{182CB16A-3104-5F40-A503-AC22DC1AC0D9}" dt="2025-09-15T02:38:53.693" v="851" actId="14100"/>
          <ac:spMkLst>
            <pc:docMk/>
            <pc:sldMk cId="3884285934" sldId="298"/>
            <ac:spMk id="106" creationId="{418D589B-F736-FECA-22C8-183DB65AEECF}"/>
          </ac:spMkLst>
        </pc:spChg>
        <pc:spChg chg="add mod">
          <ac:chgData name="Marcela Ramos" userId="8315a958-c306-457d-b685-3b0dfa02a8f5" providerId="ADAL" clId="{182CB16A-3104-5F40-A503-AC22DC1AC0D9}" dt="2025-09-15T02:30:30.470" v="821" actId="1076"/>
          <ac:spMkLst>
            <pc:docMk/>
            <pc:sldMk cId="3884285934" sldId="298"/>
            <ac:spMk id="107" creationId="{B1C5623F-50EA-AA88-2354-888F545D5822}"/>
          </ac:spMkLst>
        </pc:spChg>
        <pc:spChg chg="add del mod">
          <ac:chgData name="Marcela Ramos" userId="8315a958-c306-457d-b685-3b0dfa02a8f5" providerId="ADAL" clId="{182CB16A-3104-5F40-A503-AC22DC1AC0D9}" dt="2025-09-15T02:28:29.318" v="804" actId="478"/>
          <ac:spMkLst>
            <pc:docMk/>
            <pc:sldMk cId="3884285934" sldId="298"/>
            <ac:spMk id="108" creationId="{92CDC3D9-3B18-0DD9-649B-4A6F92F60131}"/>
          </ac:spMkLst>
        </pc:spChg>
        <pc:spChg chg="add mod">
          <ac:chgData name="Marcela Ramos" userId="8315a958-c306-457d-b685-3b0dfa02a8f5" providerId="ADAL" clId="{182CB16A-3104-5F40-A503-AC22DC1AC0D9}" dt="2025-09-15T02:30:30.470" v="821" actId="1076"/>
          <ac:spMkLst>
            <pc:docMk/>
            <pc:sldMk cId="3884285934" sldId="298"/>
            <ac:spMk id="109" creationId="{247F60A4-0C2B-2ABA-CA06-BC2C95ED077F}"/>
          </ac:spMkLst>
        </pc:spChg>
        <pc:spChg chg="add mod">
          <ac:chgData name="Marcela Ramos" userId="8315a958-c306-457d-b685-3b0dfa02a8f5" providerId="ADAL" clId="{182CB16A-3104-5F40-A503-AC22DC1AC0D9}" dt="2025-09-15T02:30:30.470" v="821" actId="1076"/>
          <ac:spMkLst>
            <pc:docMk/>
            <pc:sldMk cId="3884285934" sldId="298"/>
            <ac:spMk id="110" creationId="{A957C32A-C65D-6095-B5F6-B08D6CA835D0}"/>
          </ac:spMkLst>
        </pc:spChg>
        <pc:spChg chg="add mod">
          <ac:chgData name="Marcela Ramos" userId="8315a958-c306-457d-b685-3b0dfa02a8f5" providerId="ADAL" clId="{182CB16A-3104-5F40-A503-AC22DC1AC0D9}" dt="2025-09-15T02:30:30.470" v="821" actId="1076"/>
          <ac:spMkLst>
            <pc:docMk/>
            <pc:sldMk cId="3884285934" sldId="298"/>
            <ac:spMk id="111" creationId="{A584099A-8070-146C-7CFB-A84B7EBB03A2}"/>
          </ac:spMkLst>
        </pc:spChg>
        <pc:spChg chg="add mod">
          <ac:chgData name="Marcela Ramos" userId="8315a958-c306-457d-b685-3b0dfa02a8f5" providerId="ADAL" clId="{182CB16A-3104-5F40-A503-AC22DC1AC0D9}" dt="2025-09-15T02:30:30.470" v="821" actId="1076"/>
          <ac:spMkLst>
            <pc:docMk/>
            <pc:sldMk cId="3884285934" sldId="298"/>
            <ac:spMk id="112" creationId="{D6298864-89CB-03DB-F5BD-B43AF1768163}"/>
          </ac:spMkLst>
        </pc:spChg>
        <pc:spChg chg="add mod">
          <ac:chgData name="Marcela Ramos" userId="8315a958-c306-457d-b685-3b0dfa02a8f5" providerId="ADAL" clId="{182CB16A-3104-5F40-A503-AC22DC1AC0D9}" dt="2025-09-15T02:33:42.916" v="849" actId="14100"/>
          <ac:spMkLst>
            <pc:docMk/>
            <pc:sldMk cId="3884285934" sldId="298"/>
            <ac:spMk id="113" creationId="{56B8DF6B-623A-8F71-C806-D0DF0A26AEA9}"/>
          </ac:spMkLst>
        </pc:spChg>
        <pc:spChg chg="add mod">
          <ac:chgData name="Marcela Ramos" userId="8315a958-c306-457d-b685-3b0dfa02a8f5" providerId="ADAL" clId="{182CB16A-3104-5F40-A503-AC22DC1AC0D9}" dt="2025-09-15T02:32:52.551" v="842" actId="20577"/>
          <ac:spMkLst>
            <pc:docMk/>
            <pc:sldMk cId="3884285934" sldId="298"/>
            <ac:spMk id="114" creationId="{A82A2E6E-363F-348D-6EF6-62DEC6CDC629}"/>
          </ac:spMkLst>
        </pc:spChg>
        <pc:spChg chg="add mod">
          <ac:chgData name="Marcela Ramos" userId="8315a958-c306-457d-b685-3b0dfa02a8f5" providerId="ADAL" clId="{182CB16A-3104-5F40-A503-AC22DC1AC0D9}" dt="2025-09-15T02:30:35.930" v="822" actId="1076"/>
          <ac:spMkLst>
            <pc:docMk/>
            <pc:sldMk cId="3884285934" sldId="298"/>
            <ac:spMk id="115" creationId="{8E223205-EE5D-361C-6A6B-7142482BC031}"/>
          </ac:spMkLst>
        </pc:spChg>
        <pc:spChg chg="add mod">
          <ac:chgData name="Marcela Ramos" userId="8315a958-c306-457d-b685-3b0dfa02a8f5" providerId="ADAL" clId="{182CB16A-3104-5F40-A503-AC22DC1AC0D9}" dt="2025-09-15T02:33:14.226" v="845" actId="1076"/>
          <ac:spMkLst>
            <pc:docMk/>
            <pc:sldMk cId="3884285934" sldId="298"/>
            <ac:spMk id="116" creationId="{39E398E1-7521-7679-DA79-0B20C2CD2459}"/>
          </ac:spMkLst>
        </pc:spChg>
        <pc:spChg chg="add mod">
          <ac:chgData name="Marcela Ramos" userId="8315a958-c306-457d-b685-3b0dfa02a8f5" providerId="ADAL" clId="{182CB16A-3104-5F40-A503-AC22DC1AC0D9}" dt="2025-09-15T02:33:19.828" v="846" actId="1076"/>
          <ac:spMkLst>
            <pc:docMk/>
            <pc:sldMk cId="3884285934" sldId="298"/>
            <ac:spMk id="117" creationId="{2A6AB6E1-E7DE-6FB7-52DF-58C5FCEADD99}"/>
          </ac:spMkLst>
        </pc:spChg>
        <pc:spChg chg="add mod">
          <ac:chgData name="Marcela Ramos" userId="8315a958-c306-457d-b685-3b0dfa02a8f5" providerId="ADAL" clId="{182CB16A-3104-5F40-A503-AC22DC1AC0D9}" dt="2025-09-15T02:33:21.621" v="847" actId="1076"/>
          <ac:spMkLst>
            <pc:docMk/>
            <pc:sldMk cId="3884285934" sldId="298"/>
            <ac:spMk id="118" creationId="{6F855C83-6B53-44D2-CF1E-3D18E7566E43}"/>
          </ac:spMkLst>
        </pc:spChg>
        <pc:grpChg chg="mod">
          <ac:chgData name="Marcela Ramos" userId="8315a958-c306-457d-b685-3b0dfa02a8f5" providerId="ADAL" clId="{182CB16A-3104-5F40-A503-AC22DC1AC0D9}" dt="2025-09-15T02:30:23.028" v="820" actId="1076"/>
          <ac:grpSpMkLst>
            <pc:docMk/>
            <pc:sldMk cId="3884285934" sldId="298"/>
            <ac:grpSpMk id="29" creationId="{25030886-E094-EF0B-E778-16C9F391DB64}"/>
          </ac:grpSpMkLst>
        </pc:grpChg>
        <pc:graphicFrameChg chg="add mod">
          <ac:chgData name="Marcela Ramos" userId="8315a958-c306-457d-b685-3b0dfa02a8f5" providerId="ADAL" clId="{182CB16A-3104-5F40-A503-AC22DC1AC0D9}" dt="2025-09-15T02:24:56.857" v="768"/>
          <ac:graphicFrameMkLst>
            <pc:docMk/>
            <pc:sldMk cId="3884285934" sldId="298"/>
            <ac:graphicFrameMk id="103" creationId="{23BB6F4B-D7E5-69BC-A69A-8E8EB061F5AE}"/>
          </ac:graphicFrameMkLst>
        </pc:graphicFrameChg>
        <pc:graphicFrameChg chg="add del mod modGraphic">
          <ac:chgData name="Marcela Ramos" userId="8315a958-c306-457d-b685-3b0dfa02a8f5" providerId="ADAL" clId="{182CB16A-3104-5F40-A503-AC22DC1AC0D9}" dt="2025-09-15T02:25:27.500" v="774" actId="478"/>
          <ac:graphicFrameMkLst>
            <pc:docMk/>
            <pc:sldMk cId="3884285934" sldId="298"/>
            <ac:graphicFrameMk id="104" creationId="{E4DD15B2-120F-E3B9-277B-2907C07E65BE}"/>
          </ac:graphicFrameMkLst>
        </pc:graphicFrameChg>
      </pc:sldChg>
      <pc:sldChg chg="del">
        <pc:chgData name="Marcela Ramos" userId="8315a958-c306-457d-b685-3b0dfa02a8f5" providerId="ADAL" clId="{182CB16A-3104-5F40-A503-AC22DC1AC0D9}" dt="2025-09-15T02:35:12.238" v="850" actId="2696"/>
        <pc:sldMkLst>
          <pc:docMk/>
          <pc:sldMk cId="179186004" sldId="299"/>
        </pc:sldMkLst>
      </pc:sldChg>
      <pc:sldChg chg="del">
        <pc:chgData name="Marcela Ramos" userId="8315a958-c306-457d-b685-3b0dfa02a8f5" providerId="ADAL" clId="{182CB16A-3104-5F40-A503-AC22DC1AC0D9}" dt="2025-09-15T05:24:20.113" v="1296" actId="2696"/>
        <pc:sldMkLst>
          <pc:docMk/>
          <pc:sldMk cId="1917460170" sldId="300"/>
        </pc:sldMkLst>
      </pc:sldChg>
      <pc:sldChg chg="addSp delSp modSp add mod ord">
        <pc:chgData name="Marcela Ramos" userId="8315a958-c306-457d-b685-3b0dfa02a8f5" providerId="ADAL" clId="{182CB16A-3104-5F40-A503-AC22DC1AC0D9}" dt="2025-09-15T06:46:08.528" v="1529" actId="20577"/>
        <pc:sldMkLst>
          <pc:docMk/>
          <pc:sldMk cId="3992382142" sldId="301"/>
        </pc:sldMkLst>
        <pc:spChg chg="del mod">
          <ac:chgData name="Marcela Ramos" userId="8315a958-c306-457d-b685-3b0dfa02a8f5" providerId="ADAL" clId="{182CB16A-3104-5F40-A503-AC22DC1AC0D9}" dt="2025-09-15T04:17:54.017" v="1052" actId="478"/>
          <ac:spMkLst>
            <pc:docMk/>
            <pc:sldMk cId="3992382142" sldId="301"/>
            <ac:spMk id="2" creationId="{B35A7D60-00D9-A577-DC93-C545842E8000}"/>
          </ac:spMkLst>
        </pc:spChg>
        <pc:spChg chg="add del mod">
          <ac:chgData name="Marcela Ramos" userId="8315a958-c306-457d-b685-3b0dfa02a8f5" providerId="ADAL" clId="{182CB16A-3104-5F40-A503-AC22DC1AC0D9}" dt="2025-09-15T01:29:57.329" v="39"/>
          <ac:spMkLst>
            <pc:docMk/>
            <pc:sldMk cId="3992382142" sldId="301"/>
            <ac:spMk id="4" creationId="{3274E298-4521-BF89-40E1-145999E564CB}"/>
          </ac:spMkLst>
        </pc:spChg>
        <pc:spChg chg="add mod">
          <ac:chgData name="Marcela Ramos" userId="8315a958-c306-457d-b685-3b0dfa02a8f5" providerId="ADAL" clId="{182CB16A-3104-5F40-A503-AC22DC1AC0D9}" dt="2025-09-15T04:22:59.007" v="1082" actId="1076"/>
          <ac:spMkLst>
            <pc:docMk/>
            <pc:sldMk cId="3992382142" sldId="301"/>
            <ac:spMk id="5" creationId="{5422E5BE-FC9C-DF1B-4A71-51E991A55C13}"/>
          </ac:spMkLst>
        </pc:spChg>
        <pc:spChg chg="mod">
          <ac:chgData name="Marcela Ramos" userId="8315a958-c306-457d-b685-3b0dfa02a8f5" providerId="ADAL" clId="{182CB16A-3104-5F40-A503-AC22DC1AC0D9}" dt="2025-09-15T01:34:49.403" v="116" actId="1076"/>
          <ac:spMkLst>
            <pc:docMk/>
            <pc:sldMk cId="3992382142" sldId="301"/>
            <ac:spMk id="7" creationId="{670386F2-8EF9-588D-ED3D-F73D597C161F}"/>
          </ac:spMkLst>
        </pc:spChg>
        <pc:spChg chg="mod">
          <ac:chgData name="Marcela Ramos" userId="8315a958-c306-457d-b685-3b0dfa02a8f5" providerId="ADAL" clId="{182CB16A-3104-5F40-A503-AC22DC1AC0D9}" dt="2025-09-15T05:21:14.193" v="1261" actId="14100"/>
          <ac:spMkLst>
            <pc:docMk/>
            <pc:sldMk cId="3992382142" sldId="301"/>
            <ac:spMk id="8" creationId="{C89FB7F6-F09F-8901-C659-370ADFA13862}"/>
          </ac:spMkLst>
        </pc:spChg>
        <pc:spChg chg="add del mod">
          <ac:chgData name="Marcela Ramos" userId="8315a958-c306-457d-b685-3b0dfa02a8f5" providerId="ADAL" clId="{182CB16A-3104-5F40-A503-AC22DC1AC0D9}" dt="2025-09-15T04:18:27.571" v="1060" actId="478"/>
          <ac:spMkLst>
            <pc:docMk/>
            <pc:sldMk cId="3992382142" sldId="301"/>
            <ac:spMk id="9" creationId="{D422B3F0-0D7C-DE84-9C43-461C7819A725}"/>
          </ac:spMkLst>
        </pc:spChg>
        <pc:spChg chg="del">
          <ac:chgData name="Marcela Ramos" userId="8315a958-c306-457d-b685-3b0dfa02a8f5" providerId="ADAL" clId="{182CB16A-3104-5F40-A503-AC22DC1AC0D9}" dt="2025-09-15T01:29:50.399" v="35" actId="478"/>
          <ac:spMkLst>
            <pc:docMk/>
            <pc:sldMk cId="3992382142" sldId="301"/>
            <ac:spMk id="13" creationId="{9CA81904-5A10-63E4-34D3-DF2FF13600C3}"/>
          </ac:spMkLst>
        </pc:spChg>
        <pc:spChg chg="add del mod">
          <ac:chgData name="Marcela Ramos" userId="8315a958-c306-457d-b685-3b0dfa02a8f5" providerId="ADAL" clId="{182CB16A-3104-5F40-A503-AC22DC1AC0D9}" dt="2025-09-15T04:05:56.963" v="871" actId="478"/>
          <ac:spMkLst>
            <pc:docMk/>
            <pc:sldMk cId="3992382142" sldId="301"/>
            <ac:spMk id="14" creationId="{45F1A34A-7FD2-6110-406B-08C96A20B2E8}"/>
          </ac:spMkLst>
        </pc:spChg>
        <pc:spChg chg="del mod">
          <ac:chgData name="Marcela Ramos" userId="8315a958-c306-457d-b685-3b0dfa02a8f5" providerId="ADAL" clId="{182CB16A-3104-5F40-A503-AC22DC1AC0D9}" dt="2025-09-15T01:33:38.037" v="95" actId="478"/>
          <ac:spMkLst>
            <pc:docMk/>
            <pc:sldMk cId="3992382142" sldId="301"/>
            <ac:spMk id="15" creationId="{6D2749E0-0998-3323-DA0B-201D110AEB0D}"/>
          </ac:spMkLst>
        </pc:spChg>
        <pc:spChg chg="del mod">
          <ac:chgData name="Marcela Ramos" userId="8315a958-c306-457d-b685-3b0dfa02a8f5" providerId="ADAL" clId="{182CB16A-3104-5F40-A503-AC22DC1AC0D9}" dt="2025-09-15T01:33:38.037" v="95" actId="478"/>
          <ac:spMkLst>
            <pc:docMk/>
            <pc:sldMk cId="3992382142" sldId="301"/>
            <ac:spMk id="16" creationId="{6D0C30CF-CBF6-62A2-891C-699E289608DE}"/>
          </ac:spMkLst>
        </pc:spChg>
        <pc:spChg chg="add del mod">
          <ac:chgData name="Marcela Ramos" userId="8315a958-c306-457d-b685-3b0dfa02a8f5" providerId="ADAL" clId="{182CB16A-3104-5F40-A503-AC22DC1AC0D9}" dt="2025-09-15T05:20:41.277" v="1253" actId="478"/>
          <ac:spMkLst>
            <pc:docMk/>
            <pc:sldMk cId="3992382142" sldId="301"/>
            <ac:spMk id="17" creationId="{38B632B2-6171-AEC7-4F8A-9B8950817D4F}"/>
          </ac:spMkLst>
        </pc:spChg>
        <pc:spChg chg="del">
          <ac:chgData name="Marcela Ramos" userId="8315a958-c306-457d-b685-3b0dfa02a8f5" providerId="ADAL" clId="{182CB16A-3104-5F40-A503-AC22DC1AC0D9}" dt="2025-09-15T01:33:39.549" v="96" actId="478"/>
          <ac:spMkLst>
            <pc:docMk/>
            <pc:sldMk cId="3992382142" sldId="301"/>
            <ac:spMk id="18" creationId="{F6CB06F3-895E-CF1C-DEA3-C55CE28FFF58}"/>
          </ac:spMkLst>
        </pc:spChg>
        <pc:spChg chg="del">
          <ac:chgData name="Marcela Ramos" userId="8315a958-c306-457d-b685-3b0dfa02a8f5" providerId="ADAL" clId="{182CB16A-3104-5F40-A503-AC22DC1AC0D9}" dt="2025-09-15T01:33:41.760" v="99" actId="478"/>
          <ac:spMkLst>
            <pc:docMk/>
            <pc:sldMk cId="3992382142" sldId="301"/>
            <ac:spMk id="19" creationId="{48B3EFB7-2FAD-19BE-84D0-58A128EE249A}"/>
          </ac:spMkLst>
        </pc:spChg>
        <pc:spChg chg="del mod">
          <ac:chgData name="Marcela Ramos" userId="8315a958-c306-457d-b685-3b0dfa02a8f5" providerId="ADAL" clId="{182CB16A-3104-5F40-A503-AC22DC1AC0D9}" dt="2025-09-15T01:33:43.480" v="101" actId="478"/>
          <ac:spMkLst>
            <pc:docMk/>
            <pc:sldMk cId="3992382142" sldId="301"/>
            <ac:spMk id="21" creationId="{18F151BA-2F21-D9E7-CB0B-07B3E40F3BC8}"/>
          </ac:spMkLst>
        </pc:spChg>
        <pc:spChg chg="add del mod">
          <ac:chgData name="Marcela Ramos" userId="8315a958-c306-457d-b685-3b0dfa02a8f5" providerId="ADAL" clId="{182CB16A-3104-5F40-A503-AC22DC1AC0D9}" dt="2025-09-15T04:17:44.374" v="1050" actId="478"/>
          <ac:spMkLst>
            <pc:docMk/>
            <pc:sldMk cId="3992382142" sldId="301"/>
            <ac:spMk id="22" creationId="{1A70646D-F3BC-E5C4-390F-13508442BEDB}"/>
          </ac:spMkLst>
        </pc:spChg>
        <pc:spChg chg="add del mod">
          <ac:chgData name="Marcela Ramos" userId="8315a958-c306-457d-b685-3b0dfa02a8f5" providerId="ADAL" clId="{182CB16A-3104-5F40-A503-AC22DC1AC0D9}" dt="2025-09-15T01:37:34.064" v="182"/>
          <ac:spMkLst>
            <pc:docMk/>
            <pc:sldMk cId="3992382142" sldId="301"/>
            <ac:spMk id="25" creationId="{B87780C1-79DF-D620-E4D9-16636AF7CEE6}"/>
          </ac:spMkLst>
        </pc:spChg>
        <pc:spChg chg="add del mod">
          <ac:chgData name="Marcela Ramos" userId="8315a958-c306-457d-b685-3b0dfa02a8f5" providerId="ADAL" clId="{182CB16A-3104-5F40-A503-AC22DC1AC0D9}" dt="2025-09-15T04:07:11.105" v="966" actId="478"/>
          <ac:spMkLst>
            <pc:docMk/>
            <pc:sldMk cId="3992382142" sldId="301"/>
            <ac:spMk id="26" creationId="{51EEF6D1-BEC5-3B65-9244-4222B3815F95}"/>
          </ac:spMkLst>
        </pc:spChg>
        <pc:spChg chg="add del mod">
          <ac:chgData name="Marcela Ramos" userId="8315a958-c306-457d-b685-3b0dfa02a8f5" providerId="ADAL" clId="{182CB16A-3104-5F40-A503-AC22DC1AC0D9}" dt="2025-09-15T04:17:44.374" v="1050" actId="478"/>
          <ac:spMkLst>
            <pc:docMk/>
            <pc:sldMk cId="3992382142" sldId="301"/>
            <ac:spMk id="27" creationId="{D334FC46-45F5-40E8-5AC4-59827CC448B5}"/>
          </ac:spMkLst>
        </pc:spChg>
        <pc:spChg chg="add del mod">
          <ac:chgData name="Marcela Ramos" userId="8315a958-c306-457d-b685-3b0dfa02a8f5" providerId="ADAL" clId="{182CB16A-3104-5F40-A503-AC22DC1AC0D9}" dt="2025-09-15T04:17:48.615" v="1051" actId="478"/>
          <ac:spMkLst>
            <pc:docMk/>
            <pc:sldMk cId="3992382142" sldId="301"/>
            <ac:spMk id="28" creationId="{22091043-A6A0-905B-52D8-49461C1ECE0C}"/>
          </ac:spMkLst>
        </pc:spChg>
        <pc:spChg chg="add del mod">
          <ac:chgData name="Marcela Ramos" userId="8315a958-c306-457d-b685-3b0dfa02a8f5" providerId="ADAL" clId="{182CB16A-3104-5F40-A503-AC22DC1AC0D9}" dt="2025-09-15T04:17:44.374" v="1050" actId="478"/>
          <ac:spMkLst>
            <pc:docMk/>
            <pc:sldMk cId="3992382142" sldId="301"/>
            <ac:spMk id="29" creationId="{F3FB566A-5B31-2A58-5DBC-291B3EA323B9}"/>
          </ac:spMkLst>
        </pc:spChg>
        <pc:spChg chg="add del mod">
          <ac:chgData name="Marcela Ramos" userId="8315a958-c306-457d-b685-3b0dfa02a8f5" providerId="ADAL" clId="{182CB16A-3104-5F40-A503-AC22DC1AC0D9}" dt="2025-09-15T04:17:48.615" v="1051" actId="478"/>
          <ac:spMkLst>
            <pc:docMk/>
            <pc:sldMk cId="3992382142" sldId="301"/>
            <ac:spMk id="30" creationId="{EB98A5FB-32F3-42EE-038E-94A621E4D9F2}"/>
          </ac:spMkLst>
        </pc:spChg>
        <pc:spChg chg="add del mod">
          <ac:chgData name="Marcela Ramos" userId="8315a958-c306-457d-b685-3b0dfa02a8f5" providerId="ADAL" clId="{182CB16A-3104-5F40-A503-AC22DC1AC0D9}" dt="2025-09-15T04:08:40.043" v="984"/>
          <ac:spMkLst>
            <pc:docMk/>
            <pc:sldMk cId="3992382142" sldId="301"/>
            <ac:spMk id="31" creationId="{639E8FD1-D939-6250-941C-BA7C545052DD}"/>
          </ac:spMkLst>
        </pc:spChg>
        <pc:spChg chg="add del mod">
          <ac:chgData name="Marcela Ramos" userId="8315a958-c306-457d-b685-3b0dfa02a8f5" providerId="ADAL" clId="{182CB16A-3104-5F40-A503-AC22DC1AC0D9}" dt="2025-09-15T04:17:44.374" v="1050" actId="478"/>
          <ac:spMkLst>
            <pc:docMk/>
            <pc:sldMk cId="3992382142" sldId="301"/>
            <ac:spMk id="32" creationId="{CF1DA4B2-0257-C23F-92D6-ED469FC79029}"/>
          </ac:spMkLst>
        </pc:spChg>
        <pc:spChg chg="add del mod">
          <ac:chgData name="Marcela Ramos" userId="8315a958-c306-457d-b685-3b0dfa02a8f5" providerId="ADAL" clId="{182CB16A-3104-5F40-A503-AC22DC1AC0D9}" dt="2025-09-15T04:17:48.615" v="1051" actId="478"/>
          <ac:spMkLst>
            <pc:docMk/>
            <pc:sldMk cId="3992382142" sldId="301"/>
            <ac:spMk id="33" creationId="{6E1DF008-64F0-14AD-7838-0781810DFC92}"/>
          </ac:spMkLst>
        </pc:spChg>
        <pc:spChg chg="add del mod">
          <ac:chgData name="Marcela Ramos" userId="8315a958-c306-457d-b685-3b0dfa02a8f5" providerId="ADAL" clId="{182CB16A-3104-5F40-A503-AC22DC1AC0D9}" dt="2025-09-15T04:17:44.374" v="1050" actId="478"/>
          <ac:spMkLst>
            <pc:docMk/>
            <pc:sldMk cId="3992382142" sldId="301"/>
            <ac:spMk id="34" creationId="{9099707C-DF87-19BC-4AD2-A4320DD3A047}"/>
          </ac:spMkLst>
        </pc:spChg>
        <pc:spChg chg="add del mod">
          <ac:chgData name="Marcela Ramos" userId="8315a958-c306-457d-b685-3b0dfa02a8f5" providerId="ADAL" clId="{182CB16A-3104-5F40-A503-AC22DC1AC0D9}" dt="2025-09-15T04:17:48.615" v="1051" actId="478"/>
          <ac:spMkLst>
            <pc:docMk/>
            <pc:sldMk cId="3992382142" sldId="301"/>
            <ac:spMk id="35" creationId="{59740555-44FA-B91A-8EC3-3D9E22D2CEC1}"/>
          </ac:spMkLst>
        </pc:spChg>
        <pc:spChg chg="add mod">
          <ac:chgData name="Marcela Ramos" userId="8315a958-c306-457d-b685-3b0dfa02a8f5" providerId="ADAL" clId="{182CB16A-3104-5F40-A503-AC22DC1AC0D9}" dt="2025-09-15T06:46:08.528" v="1529" actId="20577"/>
          <ac:spMkLst>
            <pc:docMk/>
            <pc:sldMk cId="3992382142" sldId="301"/>
            <ac:spMk id="36" creationId="{54BC81ED-ED22-7857-715B-5287D0255F8A}"/>
          </ac:spMkLst>
        </pc:spChg>
        <pc:spChg chg="add del mod">
          <ac:chgData name="Marcela Ramos" userId="8315a958-c306-457d-b685-3b0dfa02a8f5" providerId="ADAL" clId="{182CB16A-3104-5F40-A503-AC22DC1AC0D9}" dt="2025-09-15T05:20:39.445" v="1252" actId="478"/>
          <ac:spMkLst>
            <pc:docMk/>
            <pc:sldMk cId="3992382142" sldId="301"/>
            <ac:spMk id="37" creationId="{E1F4D73F-C857-EE42-FE24-26276E3A6546}"/>
          </ac:spMkLst>
        </pc:spChg>
        <pc:spChg chg="add mod">
          <ac:chgData name="Marcela Ramos" userId="8315a958-c306-457d-b685-3b0dfa02a8f5" providerId="ADAL" clId="{182CB16A-3104-5F40-A503-AC22DC1AC0D9}" dt="2025-09-15T05:25:25.745" v="1307" actId="1076"/>
          <ac:spMkLst>
            <pc:docMk/>
            <pc:sldMk cId="3992382142" sldId="301"/>
            <ac:spMk id="40" creationId="{1CFA5091-33F8-69BE-AA42-5F0793A3E577}"/>
          </ac:spMkLst>
        </pc:spChg>
        <pc:picChg chg="del">
          <ac:chgData name="Marcela Ramos" userId="8315a958-c306-457d-b685-3b0dfa02a8f5" providerId="ADAL" clId="{182CB16A-3104-5F40-A503-AC22DC1AC0D9}" dt="2025-09-15T01:29:50.399" v="35" actId="478"/>
          <ac:picMkLst>
            <pc:docMk/>
            <pc:sldMk cId="3992382142" sldId="301"/>
            <ac:picMk id="10" creationId="{85185837-2D70-C837-7770-5C871A66B887}"/>
          </ac:picMkLst>
        </pc:picChg>
        <pc:picChg chg="del">
          <ac:chgData name="Marcela Ramos" userId="8315a958-c306-457d-b685-3b0dfa02a8f5" providerId="ADAL" clId="{182CB16A-3104-5F40-A503-AC22DC1AC0D9}" dt="2025-09-15T01:33:40.251" v="97" actId="478"/>
          <ac:picMkLst>
            <pc:docMk/>
            <pc:sldMk cId="3992382142" sldId="301"/>
            <ac:picMk id="23" creationId="{90EE294B-8E6E-F042-9447-C0EE593A9D37}"/>
          </ac:picMkLst>
        </pc:picChg>
        <pc:picChg chg="del">
          <ac:chgData name="Marcela Ramos" userId="8315a958-c306-457d-b685-3b0dfa02a8f5" providerId="ADAL" clId="{182CB16A-3104-5F40-A503-AC22DC1AC0D9}" dt="2025-09-15T01:33:44.272" v="102" actId="478"/>
          <ac:picMkLst>
            <pc:docMk/>
            <pc:sldMk cId="3992382142" sldId="301"/>
            <ac:picMk id="24" creationId="{4D2BFDFB-2027-0502-0CAF-A606E3E8A1A0}"/>
          </ac:picMkLst>
        </pc:picChg>
        <pc:picChg chg="add mod">
          <ac:chgData name="Marcela Ramos" userId="8315a958-c306-457d-b685-3b0dfa02a8f5" providerId="ADAL" clId="{182CB16A-3104-5F40-A503-AC22DC1AC0D9}" dt="2025-09-15T05:25:25.745" v="1307" actId="1076"/>
          <ac:picMkLst>
            <pc:docMk/>
            <pc:sldMk cId="3992382142" sldId="301"/>
            <ac:picMk id="39" creationId="{868E3DA6-601B-E0C4-861E-854C2C139D94}"/>
          </ac:picMkLst>
        </pc:picChg>
      </pc:sldChg>
      <pc:sldChg chg="addSp delSp modSp add mod ord">
        <pc:chgData name="Marcela Ramos" userId="8315a958-c306-457d-b685-3b0dfa02a8f5" providerId="ADAL" clId="{182CB16A-3104-5F40-A503-AC22DC1AC0D9}" dt="2025-09-15T04:13:01.820" v="1044" actId="14100"/>
        <pc:sldMkLst>
          <pc:docMk/>
          <pc:sldMk cId="3077675029" sldId="302"/>
        </pc:sldMkLst>
        <pc:spChg chg="mod">
          <ac:chgData name="Marcela Ramos" userId="8315a958-c306-457d-b685-3b0dfa02a8f5" providerId="ADAL" clId="{182CB16A-3104-5F40-A503-AC22DC1AC0D9}" dt="2025-09-15T01:38:17.922" v="205" actId="20577"/>
          <ac:spMkLst>
            <pc:docMk/>
            <pc:sldMk cId="3077675029" sldId="302"/>
            <ac:spMk id="3" creationId="{ACCA0701-7922-A98E-49EF-4275C5F019F7}"/>
          </ac:spMkLst>
        </pc:spChg>
        <pc:spChg chg="mod">
          <ac:chgData name="Marcela Ramos" userId="8315a958-c306-457d-b685-3b0dfa02a8f5" providerId="ADAL" clId="{182CB16A-3104-5F40-A503-AC22DC1AC0D9}" dt="2025-09-15T01:39:05.023" v="213" actId="1076"/>
          <ac:spMkLst>
            <pc:docMk/>
            <pc:sldMk cId="3077675029" sldId="302"/>
            <ac:spMk id="4" creationId="{BDA241AF-34B7-4834-0362-E7A4945AD52D}"/>
          </ac:spMkLst>
        </pc:spChg>
        <pc:spChg chg="del">
          <ac:chgData name="Marcela Ramos" userId="8315a958-c306-457d-b685-3b0dfa02a8f5" providerId="ADAL" clId="{182CB16A-3104-5F40-A503-AC22DC1AC0D9}" dt="2025-09-15T01:38:44.508" v="210" actId="478"/>
          <ac:spMkLst>
            <pc:docMk/>
            <pc:sldMk cId="3077675029" sldId="302"/>
            <ac:spMk id="6" creationId="{BC2824C0-423A-55F4-0DEE-4616D30C0A3E}"/>
          </ac:spMkLst>
        </pc:spChg>
        <pc:spChg chg="del">
          <ac:chgData name="Marcela Ramos" userId="8315a958-c306-457d-b685-3b0dfa02a8f5" providerId="ADAL" clId="{182CB16A-3104-5F40-A503-AC22DC1AC0D9}" dt="2025-09-15T01:38:44.508" v="210" actId="478"/>
          <ac:spMkLst>
            <pc:docMk/>
            <pc:sldMk cId="3077675029" sldId="302"/>
            <ac:spMk id="7" creationId="{4C95CD4A-5860-0010-147A-4FF28269D446}"/>
          </ac:spMkLst>
        </pc:spChg>
        <pc:spChg chg="del">
          <ac:chgData name="Marcela Ramos" userId="8315a958-c306-457d-b685-3b0dfa02a8f5" providerId="ADAL" clId="{182CB16A-3104-5F40-A503-AC22DC1AC0D9}" dt="2025-09-15T01:38:41.312" v="209" actId="478"/>
          <ac:spMkLst>
            <pc:docMk/>
            <pc:sldMk cId="3077675029" sldId="302"/>
            <ac:spMk id="8" creationId="{0A4962B9-73CA-1C5A-C939-8D02D7669D52}"/>
          </ac:spMkLst>
        </pc:spChg>
        <pc:spChg chg="del">
          <ac:chgData name="Marcela Ramos" userId="8315a958-c306-457d-b685-3b0dfa02a8f5" providerId="ADAL" clId="{182CB16A-3104-5F40-A503-AC22DC1AC0D9}" dt="2025-09-15T01:38:41.312" v="209" actId="478"/>
          <ac:spMkLst>
            <pc:docMk/>
            <pc:sldMk cId="3077675029" sldId="302"/>
            <ac:spMk id="9" creationId="{601448D7-F3E6-2DB7-1F26-DF90E2064320}"/>
          </ac:spMkLst>
        </pc:spChg>
        <pc:spChg chg="del">
          <ac:chgData name="Marcela Ramos" userId="8315a958-c306-457d-b685-3b0dfa02a8f5" providerId="ADAL" clId="{182CB16A-3104-5F40-A503-AC22DC1AC0D9}" dt="2025-09-15T01:38:41.312" v="209" actId="478"/>
          <ac:spMkLst>
            <pc:docMk/>
            <pc:sldMk cId="3077675029" sldId="302"/>
            <ac:spMk id="11" creationId="{4E87E42B-364C-B2E0-AE19-B499794BCE8F}"/>
          </ac:spMkLst>
        </pc:spChg>
        <pc:spChg chg="add del mod">
          <ac:chgData name="Marcela Ramos" userId="8315a958-c306-457d-b685-3b0dfa02a8f5" providerId="ADAL" clId="{182CB16A-3104-5F40-A503-AC22DC1AC0D9}" dt="2025-09-15T01:39:25.129" v="215" actId="478"/>
          <ac:spMkLst>
            <pc:docMk/>
            <pc:sldMk cId="3077675029" sldId="302"/>
            <ac:spMk id="12" creationId="{20E28E95-E002-1E35-7FF5-567D0B6BB592}"/>
          </ac:spMkLst>
        </pc:spChg>
        <pc:spChg chg="add mod">
          <ac:chgData name="Marcela Ramos" userId="8315a958-c306-457d-b685-3b0dfa02a8f5" providerId="ADAL" clId="{182CB16A-3104-5F40-A503-AC22DC1AC0D9}" dt="2025-09-15T01:40:57.960" v="275" actId="14100"/>
          <ac:spMkLst>
            <pc:docMk/>
            <pc:sldMk cId="3077675029" sldId="302"/>
            <ac:spMk id="14" creationId="{4EEA2AC8-CC25-1C8C-F98B-BAB19DE65A70}"/>
          </ac:spMkLst>
        </pc:spChg>
        <pc:spChg chg="add mod">
          <ac:chgData name="Marcela Ramos" userId="8315a958-c306-457d-b685-3b0dfa02a8f5" providerId="ADAL" clId="{182CB16A-3104-5F40-A503-AC22DC1AC0D9}" dt="2025-09-15T01:43:26.465" v="385" actId="207"/>
          <ac:spMkLst>
            <pc:docMk/>
            <pc:sldMk cId="3077675029" sldId="302"/>
            <ac:spMk id="15" creationId="{72142BA2-DAF2-C9AF-9B6F-AE8F35E9929C}"/>
          </ac:spMkLst>
        </pc:spChg>
        <pc:spChg chg="add mod">
          <ac:chgData name="Marcela Ramos" userId="8315a958-c306-457d-b685-3b0dfa02a8f5" providerId="ADAL" clId="{182CB16A-3104-5F40-A503-AC22DC1AC0D9}" dt="2025-09-15T01:41:04.872" v="276" actId="571"/>
          <ac:spMkLst>
            <pc:docMk/>
            <pc:sldMk cId="3077675029" sldId="302"/>
            <ac:spMk id="17" creationId="{BA7EFC4F-3A25-2F83-E4F9-22B654CDA4FC}"/>
          </ac:spMkLst>
        </pc:spChg>
        <pc:spChg chg="add mod">
          <ac:chgData name="Marcela Ramos" userId="8315a958-c306-457d-b685-3b0dfa02a8f5" providerId="ADAL" clId="{182CB16A-3104-5F40-A503-AC22DC1AC0D9}" dt="2025-09-15T01:43:42.627" v="386" actId="207"/>
          <ac:spMkLst>
            <pc:docMk/>
            <pc:sldMk cId="3077675029" sldId="302"/>
            <ac:spMk id="18" creationId="{9914FEAE-8FA6-790C-FA09-86400E91BA67}"/>
          </ac:spMkLst>
        </pc:spChg>
        <pc:spChg chg="add mod">
          <ac:chgData name="Marcela Ramos" userId="8315a958-c306-457d-b685-3b0dfa02a8f5" providerId="ADAL" clId="{182CB16A-3104-5F40-A503-AC22DC1AC0D9}" dt="2025-09-15T01:41:26.004" v="305" actId="571"/>
          <ac:spMkLst>
            <pc:docMk/>
            <pc:sldMk cId="3077675029" sldId="302"/>
            <ac:spMk id="20" creationId="{E503F3B9-856C-43AC-1EA8-305CB6D5F057}"/>
          </ac:spMkLst>
        </pc:spChg>
        <pc:spChg chg="add mod">
          <ac:chgData name="Marcela Ramos" userId="8315a958-c306-457d-b685-3b0dfa02a8f5" providerId="ADAL" clId="{182CB16A-3104-5F40-A503-AC22DC1AC0D9}" dt="2025-09-15T01:43:56.370" v="387" actId="207"/>
          <ac:spMkLst>
            <pc:docMk/>
            <pc:sldMk cId="3077675029" sldId="302"/>
            <ac:spMk id="21" creationId="{5244D96B-5AAD-106D-256F-498C7F008AE4}"/>
          </ac:spMkLst>
        </pc:spChg>
        <pc:spChg chg="add mod">
          <ac:chgData name="Marcela Ramos" userId="8315a958-c306-457d-b685-3b0dfa02a8f5" providerId="ADAL" clId="{182CB16A-3104-5F40-A503-AC22DC1AC0D9}" dt="2025-09-15T01:41:29.716" v="306" actId="571"/>
          <ac:spMkLst>
            <pc:docMk/>
            <pc:sldMk cId="3077675029" sldId="302"/>
            <ac:spMk id="23" creationId="{01CFC4F7-4520-98C4-EEF3-DC07E677CBA2}"/>
          </ac:spMkLst>
        </pc:spChg>
        <pc:spChg chg="add mod">
          <ac:chgData name="Marcela Ramos" userId="8315a958-c306-457d-b685-3b0dfa02a8f5" providerId="ADAL" clId="{182CB16A-3104-5F40-A503-AC22DC1AC0D9}" dt="2025-09-15T01:44:14.488" v="388" actId="207"/>
          <ac:spMkLst>
            <pc:docMk/>
            <pc:sldMk cId="3077675029" sldId="302"/>
            <ac:spMk id="24" creationId="{DB152453-F069-09E0-CA81-1A642AD0CEBB}"/>
          </ac:spMkLst>
        </pc:spChg>
        <pc:spChg chg="add mod">
          <ac:chgData name="Marcela Ramos" userId="8315a958-c306-457d-b685-3b0dfa02a8f5" providerId="ADAL" clId="{182CB16A-3104-5F40-A503-AC22DC1AC0D9}" dt="2025-09-15T01:41:52.494" v="322" actId="571"/>
          <ac:spMkLst>
            <pc:docMk/>
            <pc:sldMk cId="3077675029" sldId="302"/>
            <ac:spMk id="26" creationId="{4721D1B5-532F-ACF7-DEE0-BB05C7F99ED6}"/>
          </ac:spMkLst>
        </pc:spChg>
        <pc:spChg chg="add mod">
          <ac:chgData name="Marcela Ramos" userId="8315a958-c306-457d-b685-3b0dfa02a8f5" providerId="ADAL" clId="{182CB16A-3104-5F40-A503-AC22DC1AC0D9}" dt="2025-09-15T01:44:34.995" v="389" actId="207"/>
          <ac:spMkLst>
            <pc:docMk/>
            <pc:sldMk cId="3077675029" sldId="302"/>
            <ac:spMk id="27" creationId="{91DD2590-54D6-7DE9-ACA4-50A4C878EB1F}"/>
          </ac:spMkLst>
        </pc:spChg>
        <pc:spChg chg="add mod">
          <ac:chgData name="Marcela Ramos" userId="8315a958-c306-457d-b685-3b0dfa02a8f5" providerId="ADAL" clId="{182CB16A-3104-5F40-A503-AC22DC1AC0D9}" dt="2025-09-15T01:42:20.190" v="344" actId="571"/>
          <ac:spMkLst>
            <pc:docMk/>
            <pc:sldMk cId="3077675029" sldId="302"/>
            <ac:spMk id="30" creationId="{12F94AC2-1974-9628-B236-32771E0635A8}"/>
          </ac:spMkLst>
        </pc:spChg>
        <pc:spChg chg="add mod">
          <ac:chgData name="Marcela Ramos" userId="8315a958-c306-457d-b685-3b0dfa02a8f5" providerId="ADAL" clId="{182CB16A-3104-5F40-A503-AC22DC1AC0D9}" dt="2025-09-15T01:45:15.472" v="390" actId="207"/>
          <ac:spMkLst>
            <pc:docMk/>
            <pc:sldMk cId="3077675029" sldId="302"/>
            <ac:spMk id="31" creationId="{276CE16F-07DF-870F-D6A9-A773C3183308}"/>
          </ac:spMkLst>
        </pc:spChg>
        <pc:spChg chg="add mod">
          <ac:chgData name="Marcela Ramos" userId="8315a958-c306-457d-b685-3b0dfa02a8f5" providerId="ADAL" clId="{182CB16A-3104-5F40-A503-AC22DC1AC0D9}" dt="2025-09-15T01:42:22.824" v="345" actId="571"/>
          <ac:spMkLst>
            <pc:docMk/>
            <pc:sldMk cId="3077675029" sldId="302"/>
            <ac:spMk id="33" creationId="{A097E83F-DDBA-6D29-D6CD-F23CA47B307A}"/>
          </ac:spMkLst>
        </pc:spChg>
        <pc:spChg chg="add mod">
          <ac:chgData name="Marcela Ramos" userId="8315a958-c306-457d-b685-3b0dfa02a8f5" providerId="ADAL" clId="{182CB16A-3104-5F40-A503-AC22DC1AC0D9}" dt="2025-09-15T01:45:35.871" v="391" actId="207"/>
          <ac:spMkLst>
            <pc:docMk/>
            <pc:sldMk cId="3077675029" sldId="302"/>
            <ac:spMk id="34" creationId="{AECEF590-85B8-3DE3-9B53-C73EB3D5B4A3}"/>
          </ac:spMkLst>
        </pc:spChg>
        <pc:spChg chg="add del mod">
          <ac:chgData name="Marcela Ramos" userId="8315a958-c306-457d-b685-3b0dfa02a8f5" providerId="ADAL" clId="{182CB16A-3104-5F40-A503-AC22DC1AC0D9}" dt="2025-09-15T01:42:51.842" v="383"/>
          <ac:spMkLst>
            <pc:docMk/>
            <pc:sldMk cId="3077675029" sldId="302"/>
            <ac:spMk id="36" creationId="{0CD7CAF9-AE1E-888D-8535-465115507B72}"/>
          </ac:spMkLst>
        </pc:spChg>
        <pc:spChg chg="add mod">
          <ac:chgData name="Marcela Ramos" userId="8315a958-c306-457d-b685-3b0dfa02a8f5" providerId="ADAL" clId="{182CB16A-3104-5F40-A503-AC22DC1AC0D9}" dt="2025-09-15T04:04:51.921" v="859" actId="14100"/>
          <ac:spMkLst>
            <pc:docMk/>
            <pc:sldMk cId="3077675029" sldId="302"/>
            <ac:spMk id="37" creationId="{37627609-6C8B-A6FD-C832-7C667648B835}"/>
          </ac:spMkLst>
        </pc:spChg>
        <pc:spChg chg="add mod">
          <ac:chgData name="Marcela Ramos" userId="8315a958-c306-457d-b685-3b0dfa02a8f5" providerId="ADAL" clId="{182CB16A-3104-5F40-A503-AC22DC1AC0D9}" dt="2025-09-15T04:11:12.189" v="1027" actId="207"/>
          <ac:spMkLst>
            <pc:docMk/>
            <pc:sldMk cId="3077675029" sldId="302"/>
            <ac:spMk id="38" creationId="{13CE9958-EBBE-E219-9DB1-373DC400FE2F}"/>
          </ac:spMkLst>
        </pc:spChg>
        <pc:spChg chg="add mod">
          <ac:chgData name="Marcela Ramos" userId="8315a958-c306-457d-b685-3b0dfa02a8f5" providerId="ADAL" clId="{182CB16A-3104-5F40-A503-AC22DC1AC0D9}" dt="2025-09-15T04:13:01.820" v="1044" actId="14100"/>
          <ac:spMkLst>
            <pc:docMk/>
            <pc:sldMk cId="3077675029" sldId="302"/>
            <ac:spMk id="39" creationId="{3E160A76-0FA5-D28D-490D-6A16DC836706}"/>
          </ac:spMkLst>
        </pc:spChg>
        <pc:picChg chg="add mod">
          <ac:chgData name="Marcela Ramos" userId="8315a958-c306-457d-b685-3b0dfa02a8f5" providerId="ADAL" clId="{182CB16A-3104-5F40-A503-AC22DC1AC0D9}" dt="2025-09-15T01:40:42.524" v="273" actId="1076"/>
          <ac:picMkLst>
            <pc:docMk/>
            <pc:sldMk cId="3077675029" sldId="302"/>
            <ac:picMk id="16" creationId="{26A4278B-11E9-6737-5FBF-525FAF6BB8FF}"/>
          </ac:picMkLst>
        </pc:picChg>
        <pc:picChg chg="add mod">
          <ac:chgData name="Marcela Ramos" userId="8315a958-c306-457d-b685-3b0dfa02a8f5" providerId="ADAL" clId="{182CB16A-3104-5F40-A503-AC22DC1AC0D9}" dt="2025-09-15T01:41:04.872" v="276" actId="571"/>
          <ac:picMkLst>
            <pc:docMk/>
            <pc:sldMk cId="3077675029" sldId="302"/>
            <ac:picMk id="19" creationId="{312CA73B-38C5-56FB-6475-21C135875A7D}"/>
          </ac:picMkLst>
        </pc:picChg>
        <pc:picChg chg="add mod">
          <ac:chgData name="Marcela Ramos" userId="8315a958-c306-457d-b685-3b0dfa02a8f5" providerId="ADAL" clId="{182CB16A-3104-5F40-A503-AC22DC1AC0D9}" dt="2025-09-15T01:41:26.004" v="305" actId="571"/>
          <ac:picMkLst>
            <pc:docMk/>
            <pc:sldMk cId="3077675029" sldId="302"/>
            <ac:picMk id="22" creationId="{97651D18-759F-309E-406B-6EA43FE4CF2B}"/>
          </ac:picMkLst>
        </pc:picChg>
        <pc:picChg chg="add mod">
          <ac:chgData name="Marcela Ramos" userId="8315a958-c306-457d-b685-3b0dfa02a8f5" providerId="ADAL" clId="{182CB16A-3104-5F40-A503-AC22DC1AC0D9}" dt="2025-09-15T01:41:29.716" v="306" actId="571"/>
          <ac:picMkLst>
            <pc:docMk/>
            <pc:sldMk cId="3077675029" sldId="302"/>
            <ac:picMk id="25" creationId="{907E569F-1725-53B2-2BCA-73C5A255F0F7}"/>
          </ac:picMkLst>
        </pc:picChg>
        <pc:picChg chg="add mod">
          <ac:chgData name="Marcela Ramos" userId="8315a958-c306-457d-b685-3b0dfa02a8f5" providerId="ADAL" clId="{182CB16A-3104-5F40-A503-AC22DC1AC0D9}" dt="2025-09-15T01:41:52.494" v="322" actId="571"/>
          <ac:picMkLst>
            <pc:docMk/>
            <pc:sldMk cId="3077675029" sldId="302"/>
            <ac:picMk id="28" creationId="{9783F743-3712-10C8-CEA6-7ABDBAF762F1}"/>
          </ac:picMkLst>
        </pc:picChg>
        <pc:picChg chg="add mod">
          <ac:chgData name="Marcela Ramos" userId="8315a958-c306-457d-b685-3b0dfa02a8f5" providerId="ADAL" clId="{182CB16A-3104-5F40-A503-AC22DC1AC0D9}" dt="2025-09-15T01:42:20.190" v="344" actId="571"/>
          <ac:picMkLst>
            <pc:docMk/>
            <pc:sldMk cId="3077675029" sldId="302"/>
            <ac:picMk id="32" creationId="{FB8D0E81-72FD-4B1C-9CE8-C4305CBEB6B6}"/>
          </ac:picMkLst>
        </pc:picChg>
        <pc:picChg chg="add mod">
          <ac:chgData name="Marcela Ramos" userId="8315a958-c306-457d-b685-3b0dfa02a8f5" providerId="ADAL" clId="{182CB16A-3104-5F40-A503-AC22DC1AC0D9}" dt="2025-09-15T01:42:22.824" v="345" actId="571"/>
          <ac:picMkLst>
            <pc:docMk/>
            <pc:sldMk cId="3077675029" sldId="302"/>
            <ac:picMk id="35" creationId="{04D53352-8C57-37BF-AB52-E339F50766EA}"/>
          </ac:picMkLst>
        </pc:picChg>
      </pc:sldChg>
      <pc:sldChg chg="add ord">
        <pc:chgData name="Marcela Ramos" userId="8315a958-c306-457d-b685-3b0dfa02a8f5" providerId="ADAL" clId="{182CB16A-3104-5F40-A503-AC22DC1AC0D9}" dt="2025-09-15T04:15:44.965" v="1046" actId="20578"/>
        <pc:sldMkLst>
          <pc:docMk/>
          <pc:sldMk cId="65289217" sldId="303"/>
        </pc:sldMkLst>
      </pc:sldChg>
      <pc:sldChg chg="addSp delSp modSp add mod">
        <pc:chgData name="Marcela Ramos" userId="8315a958-c306-457d-b685-3b0dfa02a8f5" providerId="ADAL" clId="{182CB16A-3104-5F40-A503-AC22DC1AC0D9}" dt="2025-09-15T07:07:53.736" v="1596" actId="478"/>
        <pc:sldMkLst>
          <pc:docMk/>
          <pc:sldMk cId="3381892486" sldId="304"/>
        </pc:sldMkLst>
        <pc:spChg chg="add mod">
          <ac:chgData name="Marcela Ramos" userId="8315a958-c306-457d-b685-3b0dfa02a8f5" providerId="ADAL" clId="{182CB16A-3104-5F40-A503-AC22DC1AC0D9}" dt="2025-09-15T05:28:17.065" v="1330" actId="20577"/>
          <ac:spMkLst>
            <pc:docMk/>
            <pc:sldMk cId="3381892486" sldId="304"/>
            <ac:spMk id="2" creationId="{D51B631C-46A9-9B2A-78AF-4ECEAABEE426}"/>
          </ac:spMkLst>
        </pc:spChg>
        <pc:spChg chg="add del mod">
          <ac:chgData name="Marcela Ramos" userId="8315a958-c306-457d-b685-3b0dfa02a8f5" providerId="ADAL" clId="{182CB16A-3104-5F40-A503-AC22DC1AC0D9}" dt="2025-09-15T05:28:37.881" v="1353"/>
          <ac:spMkLst>
            <pc:docMk/>
            <pc:sldMk cId="3381892486" sldId="304"/>
            <ac:spMk id="4" creationId="{CCEFD45F-9EBC-7595-690D-B5FB88F51BEE}"/>
          </ac:spMkLst>
        </pc:spChg>
        <pc:spChg chg="mod">
          <ac:chgData name="Marcela Ramos" userId="8315a958-c306-457d-b685-3b0dfa02a8f5" providerId="ADAL" clId="{182CB16A-3104-5F40-A503-AC22DC1AC0D9}" dt="2025-09-15T06:27:45.698" v="1386" actId="14100"/>
          <ac:spMkLst>
            <pc:docMk/>
            <pc:sldMk cId="3381892486" sldId="304"/>
            <ac:spMk id="5" creationId="{6370D4C9-598D-0BF3-7D65-1FE8935AB46F}"/>
          </ac:spMkLst>
        </pc:spChg>
        <pc:spChg chg="del">
          <ac:chgData name="Marcela Ramos" userId="8315a958-c306-457d-b685-3b0dfa02a8f5" providerId="ADAL" clId="{182CB16A-3104-5F40-A503-AC22DC1AC0D9}" dt="2025-09-15T06:23:23.878" v="1368" actId="478"/>
          <ac:spMkLst>
            <pc:docMk/>
            <pc:sldMk cId="3381892486" sldId="304"/>
            <ac:spMk id="6" creationId="{844E2B18-3178-1CFF-2FF2-E92A13889228}"/>
          </ac:spMkLst>
        </pc:spChg>
        <pc:spChg chg="del mod">
          <ac:chgData name="Marcela Ramos" userId="8315a958-c306-457d-b685-3b0dfa02a8f5" providerId="ADAL" clId="{182CB16A-3104-5F40-A503-AC22DC1AC0D9}" dt="2025-09-15T06:36:47.628" v="1413" actId="478"/>
          <ac:spMkLst>
            <pc:docMk/>
            <pc:sldMk cId="3381892486" sldId="304"/>
            <ac:spMk id="7" creationId="{7EC8CC6D-0D85-5F8D-B7A6-8275DF8B67A9}"/>
          </ac:spMkLst>
        </pc:spChg>
        <pc:spChg chg="mod">
          <ac:chgData name="Marcela Ramos" userId="8315a958-c306-457d-b685-3b0dfa02a8f5" providerId="ADAL" clId="{182CB16A-3104-5F40-A503-AC22DC1AC0D9}" dt="2025-09-15T06:27:56.241" v="1388" actId="14100"/>
          <ac:spMkLst>
            <pc:docMk/>
            <pc:sldMk cId="3381892486" sldId="304"/>
            <ac:spMk id="8" creationId="{1EF81D89-B1C8-1A59-455A-66BA0083F404}"/>
          </ac:spMkLst>
        </pc:spChg>
        <pc:spChg chg="del">
          <ac:chgData name="Marcela Ramos" userId="8315a958-c306-457d-b685-3b0dfa02a8f5" providerId="ADAL" clId="{182CB16A-3104-5F40-A503-AC22DC1AC0D9}" dt="2025-09-15T06:23:23.878" v="1368" actId="478"/>
          <ac:spMkLst>
            <pc:docMk/>
            <pc:sldMk cId="3381892486" sldId="304"/>
            <ac:spMk id="11" creationId="{CB6EB54D-193E-A96D-877B-9ED757E8268D}"/>
          </ac:spMkLst>
        </pc:spChg>
        <pc:spChg chg="del">
          <ac:chgData name="Marcela Ramos" userId="8315a958-c306-457d-b685-3b0dfa02a8f5" providerId="ADAL" clId="{182CB16A-3104-5F40-A503-AC22DC1AC0D9}" dt="2025-09-15T06:23:23.878" v="1368" actId="478"/>
          <ac:spMkLst>
            <pc:docMk/>
            <pc:sldMk cId="3381892486" sldId="304"/>
            <ac:spMk id="12" creationId="{01A2797E-64BD-3A9D-067F-29CC7736F861}"/>
          </ac:spMkLst>
        </pc:spChg>
        <pc:spChg chg="add del mod">
          <ac:chgData name="Marcela Ramos" userId="8315a958-c306-457d-b685-3b0dfa02a8f5" providerId="ADAL" clId="{182CB16A-3104-5F40-A503-AC22DC1AC0D9}" dt="2025-09-15T06:26:36.542" v="1383" actId="478"/>
          <ac:spMkLst>
            <pc:docMk/>
            <pc:sldMk cId="3381892486" sldId="304"/>
            <ac:spMk id="13" creationId="{740A8074-79EC-17D0-FB34-A39529F999F5}"/>
          </ac:spMkLst>
        </pc:spChg>
        <pc:spChg chg="add mod">
          <ac:chgData name="Marcela Ramos" userId="8315a958-c306-457d-b685-3b0dfa02a8f5" providerId="ADAL" clId="{182CB16A-3104-5F40-A503-AC22DC1AC0D9}" dt="2025-09-15T06:33:02.719" v="1406" actId="20578"/>
          <ac:spMkLst>
            <pc:docMk/>
            <pc:sldMk cId="3381892486" sldId="304"/>
            <ac:spMk id="16" creationId="{0DCF5F02-3B69-A377-FE2F-3C097EF55DEB}"/>
          </ac:spMkLst>
        </pc:spChg>
        <pc:spChg chg="add mod">
          <ac:chgData name="Marcela Ramos" userId="8315a958-c306-457d-b685-3b0dfa02a8f5" providerId="ADAL" clId="{182CB16A-3104-5F40-A503-AC22DC1AC0D9}" dt="2025-09-15T06:30:26.021" v="1396" actId="1076"/>
          <ac:spMkLst>
            <pc:docMk/>
            <pc:sldMk cId="3381892486" sldId="304"/>
            <ac:spMk id="17" creationId="{1D48F5FE-6ACA-F766-6635-854DB57D9392}"/>
          </ac:spMkLst>
        </pc:spChg>
        <pc:spChg chg="add del mod">
          <ac:chgData name="Marcela Ramos" userId="8315a958-c306-457d-b685-3b0dfa02a8f5" providerId="ADAL" clId="{182CB16A-3104-5F40-A503-AC22DC1AC0D9}" dt="2025-09-15T06:34:39.694" v="1409"/>
          <ac:spMkLst>
            <pc:docMk/>
            <pc:sldMk cId="3381892486" sldId="304"/>
            <ac:spMk id="19" creationId="{D8139489-D348-F994-505F-394E3A0F7F40}"/>
          </ac:spMkLst>
        </pc:spChg>
        <pc:spChg chg="add mod">
          <ac:chgData name="Marcela Ramos" userId="8315a958-c306-457d-b685-3b0dfa02a8f5" providerId="ADAL" clId="{182CB16A-3104-5F40-A503-AC22DC1AC0D9}" dt="2025-09-15T06:47:16.885" v="1585" actId="14100"/>
          <ac:spMkLst>
            <pc:docMk/>
            <pc:sldMk cId="3381892486" sldId="304"/>
            <ac:spMk id="21" creationId="{338104FC-1D43-3853-A72E-E0B3BE8173F2}"/>
          </ac:spMkLst>
        </pc:spChg>
        <pc:spChg chg="add mod">
          <ac:chgData name="Marcela Ramos" userId="8315a958-c306-457d-b685-3b0dfa02a8f5" providerId="ADAL" clId="{182CB16A-3104-5F40-A503-AC22DC1AC0D9}" dt="2025-09-15T06:47:12.047" v="1584" actId="113"/>
          <ac:spMkLst>
            <pc:docMk/>
            <pc:sldMk cId="3381892486" sldId="304"/>
            <ac:spMk id="22" creationId="{EE802396-9D27-D144-8484-2C4F6C81DC26}"/>
          </ac:spMkLst>
        </pc:spChg>
        <pc:spChg chg="add mod">
          <ac:chgData name="Marcela Ramos" userId="8315a958-c306-457d-b685-3b0dfa02a8f5" providerId="ADAL" clId="{182CB16A-3104-5F40-A503-AC22DC1AC0D9}" dt="2025-09-15T06:47:20.156" v="1586" actId="1076"/>
          <ac:spMkLst>
            <pc:docMk/>
            <pc:sldMk cId="3381892486" sldId="304"/>
            <ac:spMk id="23" creationId="{B159FB81-C975-839A-784E-05D47492F198}"/>
          </ac:spMkLst>
        </pc:spChg>
        <pc:spChg chg="del">
          <ac:chgData name="Marcela Ramos" userId="8315a958-c306-457d-b685-3b0dfa02a8f5" providerId="ADAL" clId="{182CB16A-3104-5F40-A503-AC22DC1AC0D9}" dt="2025-09-15T06:22:31.071" v="1361" actId="478"/>
          <ac:spMkLst>
            <pc:docMk/>
            <pc:sldMk cId="3381892486" sldId="304"/>
            <ac:spMk id="36" creationId="{94D538C1-16A6-140E-9BF1-4CCD7F7BE920}"/>
          </ac:spMkLst>
        </pc:spChg>
        <pc:spChg chg="del">
          <ac:chgData name="Marcela Ramos" userId="8315a958-c306-457d-b685-3b0dfa02a8f5" providerId="ADAL" clId="{182CB16A-3104-5F40-A503-AC22DC1AC0D9}" dt="2025-09-15T06:22:31.071" v="1361" actId="478"/>
          <ac:spMkLst>
            <pc:docMk/>
            <pc:sldMk cId="3381892486" sldId="304"/>
            <ac:spMk id="40" creationId="{ED035440-C486-1B47-3BBF-4DA407945B29}"/>
          </ac:spMkLst>
        </pc:spChg>
        <pc:picChg chg="add del mod">
          <ac:chgData name="Marcela Ramos" userId="8315a958-c306-457d-b685-3b0dfa02a8f5" providerId="ADAL" clId="{182CB16A-3104-5F40-A503-AC22DC1AC0D9}" dt="2025-09-15T06:26:15.932" v="1375" actId="478"/>
          <ac:picMkLst>
            <pc:docMk/>
            <pc:sldMk cId="3381892486" sldId="304"/>
            <ac:picMk id="10" creationId="{16DE570D-C1D2-3E5A-417D-B94C15716BA4}"/>
          </ac:picMkLst>
        </pc:picChg>
        <pc:picChg chg="add mod">
          <ac:chgData name="Marcela Ramos" userId="8315a958-c306-457d-b685-3b0dfa02a8f5" providerId="ADAL" clId="{182CB16A-3104-5F40-A503-AC22DC1AC0D9}" dt="2025-09-15T06:26:43.340" v="1384" actId="1076"/>
          <ac:picMkLst>
            <pc:docMk/>
            <pc:sldMk cId="3381892486" sldId="304"/>
            <ac:picMk id="15" creationId="{F2120A88-CFF7-9E4E-A12F-2F9D052B71FB}"/>
          </ac:picMkLst>
        </pc:picChg>
        <pc:picChg chg="add del mod">
          <ac:chgData name="Marcela Ramos" userId="8315a958-c306-457d-b685-3b0dfa02a8f5" providerId="ADAL" clId="{182CB16A-3104-5F40-A503-AC22DC1AC0D9}" dt="2025-09-15T06:41:46.807" v="1511" actId="478"/>
          <ac:picMkLst>
            <pc:docMk/>
            <pc:sldMk cId="3381892486" sldId="304"/>
            <ac:picMk id="18" creationId="{41CE2F07-4B4F-9351-924C-A744D7A1F14A}"/>
          </ac:picMkLst>
        </pc:picChg>
        <pc:picChg chg="add mod">
          <ac:chgData name="Marcela Ramos" userId="8315a958-c306-457d-b685-3b0dfa02a8f5" providerId="ADAL" clId="{182CB16A-3104-5F40-A503-AC22DC1AC0D9}" dt="2025-09-15T07:00:30.229" v="1593" actId="1076"/>
          <ac:picMkLst>
            <pc:docMk/>
            <pc:sldMk cId="3381892486" sldId="304"/>
            <ac:picMk id="25" creationId="{0D90569C-8832-3275-0DE5-F3A5CC172BB5}"/>
          </ac:picMkLst>
        </pc:picChg>
        <pc:picChg chg="del">
          <ac:chgData name="Marcela Ramos" userId="8315a958-c306-457d-b685-3b0dfa02a8f5" providerId="ADAL" clId="{182CB16A-3104-5F40-A503-AC22DC1AC0D9}" dt="2025-09-15T06:22:31.071" v="1361" actId="478"/>
          <ac:picMkLst>
            <pc:docMk/>
            <pc:sldMk cId="3381892486" sldId="304"/>
            <ac:picMk id="39" creationId="{C498A218-2395-0AC9-7C0F-5CFA56043403}"/>
          </ac:picMkLst>
        </pc:picChg>
        <pc:cxnChg chg="add del mod">
          <ac:chgData name="Marcela Ramos" userId="8315a958-c306-457d-b685-3b0dfa02a8f5" providerId="ADAL" clId="{182CB16A-3104-5F40-A503-AC22DC1AC0D9}" dt="2025-09-15T07:07:53.736" v="1596" actId="478"/>
          <ac:cxnSpMkLst>
            <pc:docMk/>
            <pc:sldMk cId="3381892486" sldId="304"/>
            <ac:cxnSpMk id="27" creationId="{4D6DFAAC-379E-7863-A46F-AF03967CDAB0}"/>
          </ac:cxnSpMkLst>
        </pc:cxnChg>
      </pc:sldChg>
      <pc:sldChg chg="addSp delSp modSp add mod">
        <pc:chgData name="Marcela Ramos" userId="8315a958-c306-457d-b685-3b0dfa02a8f5" providerId="ADAL" clId="{182CB16A-3104-5F40-A503-AC22DC1AC0D9}" dt="2025-09-15T07:35:51.884" v="1651" actId="1076"/>
        <pc:sldMkLst>
          <pc:docMk/>
          <pc:sldMk cId="2524639737" sldId="305"/>
        </pc:sldMkLst>
        <pc:spChg chg="add del mod">
          <ac:chgData name="Marcela Ramos" userId="8315a958-c306-457d-b685-3b0dfa02a8f5" providerId="ADAL" clId="{182CB16A-3104-5F40-A503-AC22DC1AC0D9}" dt="2025-09-15T07:18:07.122" v="1629"/>
          <ac:spMkLst>
            <pc:docMk/>
            <pc:sldMk cId="2524639737" sldId="305"/>
            <ac:spMk id="4" creationId="{9B2D5BAB-5545-8ED9-E9AC-57E51440C4DE}"/>
          </ac:spMkLst>
        </pc:spChg>
        <pc:spChg chg="mod">
          <ac:chgData name="Marcela Ramos" userId="8315a958-c306-457d-b685-3b0dfa02a8f5" providerId="ADAL" clId="{182CB16A-3104-5F40-A503-AC22DC1AC0D9}" dt="2025-09-15T07:12:09.663" v="1622" actId="20577"/>
          <ac:spMkLst>
            <pc:docMk/>
            <pc:sldMk cId="2524639737" sldId="305"/>
            <ac:spMk id="5" creationId="{434C814F-994F-7ED4-FA4D-FE644D127EF4}"/>
          </ac:spMkLst>
        </pc:spChg>
        <pc:spChg chg="mod">
          <ac:chgData name="Marcela Ramos" userId="8315a958-c306-457d-b685-3b0dfa02a8f5" providerId="ADAL" clId="{182CB16A-3104-5F40-A503-AC22DC1AC0D9}" dt="2025-09-15T07:33:35.825" v="1631" actId="1076"/>
          <ac:spMkLst>
            <pc:docMk/>
            <pc:sldMk cId="2524639737" sldId="305"/>
            <ac:spMk id="8" creationId="{F5E6C791-2C81-E8AB-70EB-EB0CEBAAC17D}"/>
          </ac:spMkLst>
        </pc:spChg>
        <pc:spChg chg="add mod">
          <ac:chgData name="Marcela Ramos" userId="8315a958-c306-457d-b685-3b0dfa02a8f5" providerId="ADAL" clId="{182CB16A-3104-5F40-A503-AC22DC1AC0D9}" dt="2025-09-15T07:35:39.370" v="1647" actId="1076"/>
          <ac:spMkLst>
            <pc:docMk/>
            <pc:sldMk cId="2524639737" sldId="305"/>
            <ac:spMk id="9" creationId="{9A18FF97-5D40-25D3-8788-CF73814B775D}"/>
          </ac:spMkLst>
        </pc:spChg>
        <pc:spChg chg="add del mod">
          <ac:chgData name="Marcela Ramos" userId="8315a958-c306-457d-b685-3b0dfa02a8f5" providerId="ADAL" clId="{182CB16A-3104-5F40-A503-AC22DC1AC0D9}" dt="2025-09-15T07:35:41.220" v="1649"/>
          <ac:spMkLst>
            <pc:docMk/>
            <pc:sldMk cId="2524639737" sldId="305"/>
            <ac:spMk id="10" creationId="{3893B5C9-36D1-E17B-F85E-07BB1D756BBC}"/>
          </ac:spMkLst>
        </pc:spChg>
        <pc:spChg chg="add mod">
          <ac:chgData name="Marcela Ramos" userId="8315a958-c306-457d-b685-3b0dfa02a8f5" providerId="ADAL" clId="{182CB16A-3104-5F40-A503-AC22DC1AC0D9}" dt="2025-09-15T07:35:46.193" v="1650"/>
          <ac:spMkLst>
            <pc:docMk/>
            <pc:sldMk cId="2524639737" sldId="305"/>
            <ac:spMk id="11" creationId="{47DEDE62-170C-28AC-6B6D-BF111EF9E6CB}"/>
          </ac:spMkLst>
        </pc:spChg>
        <pc:spChg chg="add mod">
          <ac:chgData name="Marcela Ramos" userId="8315a958-c306-457d-b685-3b0dfa02a8f5" providerId="ADAL" clId="{182CB16A-3104-5F40-A503-AC22DC1AC0D9}" dt="2025-09-15T07:35:46.193" v="1650"/>
          <ac:spMkLst>
            <pc:docMk/>
            <pc:sldMk cId="2524639737" sldId="305"/>
            <ac:spMk id="12" creationId="{B4940DD8-B0DF-C56C-9067-33C1CBC72F5F}"/>
          </ac:spMkLst>
        </pc:spChg>
        <pc:spChg chg="add mod">
          <ac:chgData name="Marcela Ramos" userId="8315a958-c306-457d-b685-3b0dfa02a8f5" providerId="ADAL" clId="{182CB16A-3104-5F40-A503-AC22DC1AC0D9}" dt="2025-09-15T07:35:51.884" v="1651" actId="1076"/>
          <ac:spMkLst>
            <pc:docMk/>
            <pc:sldMk cId="2524639737" sldId="305"/>
            <ac:spMk id="13" creationId="{B7BB7EF3-A320-7BDB-B887-551D11142072}"/>
          </ac:spMkLst>
        </pc:spChg>
        <pc:spChg chg="del">
          <ac:chgData name="Marcela Ramos" userId="8315a958-c306-457d-b685-3b0dfa02a8f5" providerId="ADAL" clId="{182CB16A-3104-5F40-A503-AC22DC1AC0D9}" dt="2025-09-15T07:08:09.155" v="1598" actId="478"/>
          <ac:spMkLst>
            <pc:docMk/>
            <pc:sldMk cId="2524639737" sldId="305"/>
            <ac:spMk id="16" creationId="{D89F9C62-BFB9-AB6C-BFA2-47496F171B1E}"/>
          </ac:spMkLst>
        </pc:spChg>
        <pc:spChg chg="del">
          <ac:chgData name="Marcela Ramos" userId="8315a958-c306-457d-b685-3b0dfa02a8f5" providerId="ADAL" clId="{182CB16A-3104-5F40-A503-AC22DC1AC0D9}" dt="2025-09-15T07:08:09.155" v="1598" actId="478"/>
          <ac:spMkLst>
            <pc:docMk/>
            <pc:sldMk cId="2524639737" sldId="305"/>
            <ac:spMk id="17" creationId="{F277F089-4B38-DF9B-D66E-532794B41FBF}"/>
          </ac:spMkLst>
        </pc:spChg>
        <pc:spChg chg="del">
          <ac:chgData name="Marcela Ramos" userId="8315a958-c306-457d-b685-3b0dfa02a8f5" providerId="ADAL" clId="{182CB16A-3104-5F40-A503-AC22DC1AC0D9}" dt="2025-09-15T07:08:09.155" v="1598" actId="478"/>
          <ac:spMkLst>
            <pc:docMk/>
            <pc:sldMk cId="2524639737" sldId="305"/>
            <ac:spMk id="21" creationId="{1BCCEE24-2316-4503-2972-80A3CDC87FF8}"/>
          </ac:spMkLst>
        </pc:spChg>
        <pc:spChg chg="del">
          <ac:chgData name="Marcela Ramos" userId="8315a958-c306-457d-b685-3b0dfa02a8f5" providerId="ADAL" clId="{182CB16A-3104-5F40-A503-AC22DC1AC0D9}" dt="2025-09-15T07:08:09.155" v="1598" actId="478"/>
          <ac:spMkLst>
            <pc:docMk/>
            <pc:sldMk cId="2524639737" sldId="305"/>
            <ac:spMk id="22" creationId="{E7F0EABE-B17D-B97D-730C-32851EEF38D2}"/>
          </ac:spMkLst>
        </pc:spChg>
        <pc:spChg chg="del">
          <ac:chgData name="Marcela Ramos" userId="8315a958-c306-457d-b685-3b0dfa02a8f5" providerId="ADAL" clId="{182CB16A-3104-5F40-A503-AC22DC1AC0D9}" dt="2025-09-15T07:08:11.433" v="1599" actId="478"/>
          <ac:spMkLst>
            <pc:docMk/>
            <pc:sldMk cId="2524639737" sldId="305"/>
            <ac:spMk id="23" creationId="{BB2E1AF1-AD80-DA36-5B7B-2349C068D4E3}"/>
          </ac:spMkLst>
        </pc:spChg>
        <pc:picChg chg="add mod">
          <ac:chgData name="Marcela Ramos" userId="8315a958-c306-457d-b685-3b0dfa02a8f5" providerId="ADAL" clId="{182CB16A-3104-5F40-A503-AC22DC1AC0D9}" dt="2025-09-15T07:34:06.001" v="1637" actId="1076"/>
          <ac:picMkLst>
            <pc:docMk/>
            <pc:sldMk cId="2524639737" sldId="305"/>
            <ac:picMk id="7" creationId="{F378D302-A5FA-B9F6-B51D-9D72983B2C71}"/>
          </ac:picMkLst>
        </pc:picChg>
        <pc:picChg chg="del">
          <ac:chgData name="Marcela Ramos" userId="8315a958-c306-457d-b685-3b0dfa02a8f5" providerId="ADAL" clId="{182CB16A-3104-5F40-A503-AC22DC1AC0D9}" dt="2025-09-15T07:17:05.467" v="1626" actId="478"/>
          <ac:picMkLst>
            <pc:docMk/>
            <pc:sldMk cId="2524639737" sldId="305"/>
            <ac:picMk id="15" creationId="{266AC216-E5E2-9E17-18A6-C87E1CFFF3AC}"/>
          </ac:picMkLst>
        </pc:picChg>
        <pc:picChg chg="del">
          <ac:chgData name="Marcela Ramos" userId="8315a958-c306-457d-b685-3b0dfa02a8f5" providerId="ADAL" clId="{182CB16A-3104-5F40-A503-AC22DC1AC0D9}" dt="2025-09-15T07:08:13.487" v="1600" actId="478"/>
          <ac:picMkLst>
            <pc:docMk/>
            <pc:sldMk cId="2524639737" sldId="305"/>
            <ac:picMk id="25" creationId="{05A86252-4EF6-A102-72E7-590A900FD95F}"/>
          </ac:picMkLst>
        </pc:picChg>
      </pc:sldChg>
      <pc:sldChg chg="addSp delSp modSp mod">
        <pc:chgData name="Marcela Ramos" userId="8315a958-c306-457d-b685-3b0dfa02a8f5" providerId="ADAL" clId="{182CB16A-3104-5F40-A503-AC22DC1AC0D9}" dt="2025-09-16T03:49:11.183" v="1910" actId="1076"/>
        <pc:sldMkLst>
          <pc:docMk/>
          <pc:sldMk cId="2673695560" sldId="309"/>
        </pc:sldMkLst>
        <pc:spChg chg="mod">
          <ac:chgData name="Marcela Ramos" userId="8315a958-c306-457d-b685-3b0dfa02a8f5" providerId="ADAL" clId="{182CB16A-3104-5F40-A503-AC22DC1AC0D9}" dt="2025-09-16T03:36:58.934" v="1718" actId="1076"/>
          <ac:spMkLst>
            <pc:docMk/>
            <pc:sldMk cId="2673695560" sldId="309"/>
            <ac:spMk id="3" creationId="{AF2F1573-EF0E-F6FB-EC81-F0BFD398665E}"/>
          </ac:spMkLst>
        </pc:spChg>
        <pc:spChg chg="mod">
          <ac:chgData name="Marcela Ramos" userId="8315a958-c306-457d-b685-3b0dfa02a8f5" providerId="ADAL" clId="{182CB16A-3104-5F40-A503-AC22DC1AC0D9}" dt="2025-09-16T03:43:48.442" v="1876" actId="14100"/>
          <ac:spMkLst>
            <pc:docMk/>
            <pc:sldMk cId="2673695560" sldId="309"/>
            <ac:spMk id="4" creationId="{77F3E7D5-3CC8-505A-2C5E-56E1337E0442}"/>
          </ac:spMkLst>
        </pc:spChg>
        <pc:spChg chg="del mod">
          <ac:chgData name="Marcela Ramos" userId="8315a958-c306-457d-b685-3b0dfa02a8f5" providerId="ADAL" clId="{182CB16A-3104-5F40-A503-AC22DC1AC0D9}" dt="2025-09-16T03:39:54.272" v="1784" actId="478"/>
          <ac:spMkLst>
            <pc:docMk/>
            <pc:sldMk cId="2673695560" sldId="309"/>
            <ac:spMk id="6" creationId="{B17899C9-920F-A0FB-7C34-D4FC012E2F47}"/>
          </ac:spMkLst>
        </pc:spChg>
        <pc:spChg chg="del mod">
          <ac:chgData name="Marcela Ramos" userId="8315a958-c306-457d-b685-3b0dfa02a8f5" providerId="ADAL" clId="{182CB16A-3104-5F40-A503-AC22DC1AC0D9}" dt="2025-09-16T03:44:17.796" v="1884" actId="478"/>
          <ac:spMkLst>
            <pc:docMk/>
            <pc:sldMk cId="2673695560" sldId="309"/>
            <ac:spMk id="7" creationId="{C48425AA-24AA-87AF-1AF6-24090FEE44B7}"/>
          </ac:spMkLst>
        </pc:spChg>
        <pc:spChg chg="del mod">
          <ac:chgData name="Marcela Ramos" userId="8315a958-c306-457d-b685-3b0dfa02a8f5" providerId="ADAL" clId="{182CB16A-3104-5F40-A503-AC22DC1AC0D9}" dt="2025-09-16T03:43:41.122" v="1875" actId="478"/>
          <ac:spMkLst>
            <pc:docMk/>
            <pc:sldMk cId="2673695560" sldId="309"/>
            <ac:spMk id="8" creationId="{961E4BF8-B982-8A89-3FE0-4B9FBB04BA84}"/>
          </ac:spMkLst>
        </pc:spChg>
        <pc:spChg chg="del mod">
          <ac:chgData name="Marcela Ramos" userId="8315a958-c306-457d-b685-3b0dfa02a8f5" providerId="ADAL" clId="{182CB16A-3104-5F40-A503-AC22DC1AC0D9}" dt="2025-09-16T03:43:41.122" v="1875" actId="478"/>
          <ac:spMkLst>
            <pc:docMk/>
            <pc:sldMk cId="2673695560" sldId="309"/>
            <ac:spMk id="9" creationId="{C05D2E17-6882-96B3-1C22-AA42A9FDD5AB}"/>
          </ac:spMkLst>
        </pc:spChg>
        <pc:spChg chg="mod">
          <ac:chgData name="Marcela Ramos" userId="8315a958-c306-457d-b685-3b0dfa02a8f5" providerId="ADAL" clId="{182CB16A-3104-5F40-A503-AC22DC1AC0D9}" dt="2025-09-16T03:41:52.438" v="1827" actId="207"/>
          <ac:spMkLst>
            <pc:docMk/>
            <pc:sldMk cId="2673695560" sldId="309"/>
            <ac:spMk id="10" creationId="{D69E5784-0B18-9F71-2EBD-EED299390E0B}"/>
          </ac:spMkLst>
        </pc:spChg>
        <pc:spChg chg="del mod">
          <ac:chgData name="Marcela Ramos" userId="8315a958-c306-457d-b685-3b0dfa02a8f5" providerId="ADAL" clId="{182CB16A-3104-5F40-A503-AC22DC1AC0D9}" dt="2025-09-16T03:36:16.799" v="1712" actId="478"/>
          <ac:spMkLst>
            <pc:docMk/>
            <pc:sldMk cId="2673695560" sldId="309"/>
            <ac:spMk id="14" creationId="{B409F514-6C75-966C-BD6A-5D3B9A8F7313}"/>
          </ac:spMkLst>
        </pc:spChg>
        <pc:spChg chg="del">
          <ac:chgData name="Marcela Ramos" userId="8315a958-c306-457d-b685-3b0dfa02a8f5" providerId="ADAL" clId="{182CB16A-3104-5F40-A503-AC22DC1AC0D9}" dt="2025-09-16T03:37:14.074" v="1721" actId="478"/>
          <ac:spMkLst>
            <pc:docMk/>
            <pc:sldMk cId="2673695560" sldId="309"/>
            <ac:spMk id="15" creationId="{F174AAF1-8EBB-A1C9-C416-C9409E468D52}"/>
          </ac:spMkLst>
        </pc:spChg>
        <pc:spChg chg="del">
          <ac:chgData name="Marcela Ramos" userId="8315a958-c306-457d-b685-3b0dfa02a8f5" providerId="ADAL" clId="{182CB16A-3104-5F40-A503-AC22DC1AC0D9}" dt="2025-09-16T03:37:14.074" v="1721" actId="478"/>
          <ac:spMkLst>
            <pc:docMk/>
            <pc:sldMk cId="2673695560" sldId="309"/>
            <ac:spMk id="17" creationId="{CB3D958D-257E-C3B6-C2A9-424CB57FA04F}"/>
          </ac:spMkLst>
        </pc:spChg>
        <pc:spChg chg="add mod">
          <ac:chgData name="Marcela Ramos" userId="8315a958-c306-457d-b685-3b0dfa02a8f5" providerId="ADAL" clId="{182CB16A-3104-5F40-A503-AC22DC1AC0D9}" dt="2025-09-16T03:40:09.484" v="1787" actId="14100"/>
          <ac:spMkLst>
            <pc:docMk/>
            <pc:sldMk cId="2673695560" sldId="309"/>
            <ac:spMk id="18" creationId="{98006389-C5D7-D223-A1FC-62614882460C}"/>
          </ac:spMkLst>
        </pc:spChg>
        <pc:spChg chg="add mod">
          <ac:chgData name="Marcela Ramos" userId="8315a958-c306-457d-b685-3b0dfa02a8f5" providerId="ADAL" clId="{182CB16A-3104-5F40-A503-AC22DC1AC0D9}" dt="2025-09-16T03:39:34.199" v="1776" actId="12789"/>
          <ac:spMkLst>
            <pc:docMk/>
            <pc:sldMk cId="2673695560" sldId="309"/>
            <ac:spMk id="19" creationId="{B43C25E3-F194-8EE2-7DB9-07E5A1F67EFE}"/>
          </ac:spMkLst>
        </pc:spChg>
        <pc:spChg chg="del">
          <ac:chgData name="Marcela Ramos" userId="8315a958-c306-457d-b685-3b0dfa02a8f5" providerId="ADAL" clId="{182CB16A-3104-5F40-A503-AC22DC1AC0D9}" dt="2025-09-16T03:39:52.549" v="1782" actId="478"/>
          <ac:spMkLst>
            <pc:docMk/>
            <pc:sldMk cId="2673695560" sldId="309"/>
            <ac:spMk id="20" creationId="{822EE286-AD4B-1DDB-8175-DFC354FFD59E}"/>
          </ac:spMkLst>
        </pc:spChg>
        <pc:spChg chg="add del mod">
          <ac:chgData name="Marcela Ramos" userId="8315a958-c306-457d-b685-3b0dfa02a8f5" providerId="ADAL" clId="{182CB16A-3104-5F40-A503-AC22DC1AC0D9}" dt="2025-09-16T03:39:52.038" v="1781" actId="478"/>
          <ac:spMkLst>
            <pc:docMk/>
            <pc:sldMk cId="2673695560" sldId="309"/>
            <ac:spMk id="22" creationId="{3EC47DCC-7A4E-6ECE-B3FC-CB8D8C3BC0DD}"/>
          </ac:spMkLst>
        </pc:spChg>
        <pc:spChg chg="add del mod">
          <ac:chgData name="Marcela Ramos" userId="8315a958-c306-457d-b685-3b0dfa02a8f5" providerId="ADAL" clId="{182CB16A-3104-5F40-A503-AC22DC1AC0D9}" dt="2025-09-16T03:39:50.163" v="1779" actId="478"/>
          <ac:spMkLst>
            <pc:docMk/>
            <pc:sldMk cId="2673695560" sldId="309"/>
            <ac:spMk id="23" creationId="{021D03F9-5D75-918A-BFD9-D87AEBA93CEB}"/>
          </ac:spMkLst>
        </pc:spChg>
        <pc:spChg chg="add mod">
          <ac:chgData name="Marcela Ramos" userId="8315a958-c306-457d-b685-3b0dfa02a8f5" providerId="ADAL" clId="{182CB16A-3104-5F40-A503-AC22DC1AC0D9}" dt="2025-09-16T03:41:15.303" v="1802" actId="14100"/>
          <ac:spMkLst>
            <pc:docMk/>
            <pc:sldMk cId="2673695560" sldId="309"/>
            <ac:spMk id="25" creationId="{664AAC96-BEC3-5CA1-EAD0-ECA61A121FCD}"/>
          </ac:spMkLst>
        </pc:spChg>
        <pc:spChg chg="del mod">
          <ac:chgData name="Marcela Ramos" userId="8315a958-c306-457d-b685-3b0dfa02a8f5" providerId="ADAL" clId="{182CB16A-3104-5F40-A503-AC22DC1AC0D9}" dt="2025-09-16T03:42:56.214" v="1865" actId="478"/>
          <ac:spMkLst>
            <pc:docMk/>
            <pc:sldMk cId="2673695560" sldId="309"/>
            <ac:spMk id="26" creationId="{7838A772-DE01-7ACF-2D2E-3338C40A9807}"/>
          </ac:spMkLst>
        </pc:spChg>
        <pc:spChg chg="add mod">
          <ac:chgData name="Marcela Ramos" userId="8315a958-c306-457d-b685-3b0dfa02a8f5" providerId="ADAL" clId="{182CB16A-3104-5F40-A503-AC22DC1AC0D9}" dt="2025-09-16T03:41:11.539" v="1801" actId="14100"/>
          <ac:spMkLst>
            <pc:docMk/>
            <pc:sldMk cId="2673695560" sldId="309"/>
            <ac:spMk id="27" creationId="{DCE20AAB-1585-7FAD-F631-F49858486574}"/>
          </ac:spMkLst>
        </pc:spChg>
        <pc:spChg chg="add del mod">
          <ac:chgData name="Marcela Ramos" userId="8315a958-c306-457d-b685-3b0dfa02a8f5" providerId="ADAL" clId="{182CB16A-3104-5F40-A503-AC22DC1AC0D9}" dt="2025-09-16T03:40:12.064" v="1788" actId="478"/>
          <ac:spMkLst>
            <pc:docMk/>
            <pc:sldMk cId="2673695560" sldId="309"/>
            <ac:spMk id="28" creationId="{A68356A4-8712-6F0A-BD48-1977486CB854}"/>
          </ac:spMkLst>
        </pc:spChg>
        <pc:spChg chg="del mod">
          <ac:chgData name="Marcela Ramos" userId="8315a958-c306-457d-b685-3b0dfa02a8f5" providerId="ADAL" clId="{182CB16A-3104-5F40-A503-AC22DC1AC0D9}" dt="2025-09-16T03:39:02.514" v="1772" actId="478"/>
          <ac:spMkLst>
            <pc:docMk/>
            <pc:sldMk cId="2673695560" sldId="309"/>
            <ac:spMk id="30" creationId="{B4BE2591-08FC-520C-E11F-E489362B8CEA}"/>
          </ac:spMkLst>
        </pc:spChg>
        <pc:spChg chg="add del mod">
          <ac:chgData name="Marcela Ramos" userId="8315a958-c306-457d-b685-3b0dfa02a8f5" providerId="ADAL" clId="{182CB16A-3104-5F40-A503-AC22DC1AC0D9}" dt="2025-09-16T03:40:15.633" v="1791" actId="478"/>
          <ac:spMkLst>
            <pc:docMk/>
            <pc:sldMk cId="2673695560" sldId="309"/>
            <ac:spMk id="31" creationId="{A129C600-840B-E021-CF2F-71B19C3952A7}"/>
          </ac:spMkLst>
        </pc:spChg>
        <pc:spChg chg="del mod">
          <ac:chgData name="Marcela Ramos" userId="8315a958-c306-457d-b685-3b0dfa02a8f5" providerId="ADAL" clId="{182CB16A-3104-5F40-A503-AC22DC1AC0D9}" dt="2025-09-16T03:43:35.707" v="1874" actId="478"/>
          <ac:spMkLst>
            <pc:docMk/>
            <pc:sldMk cId="2673695560" sldId="309"/>
            <ac:spMk id="33" creationId="{9B7F2873-F840-B168-EE2D-265164C129D6}"/>
          </ac:spMkLst>
        </pc:spChg>
        <pc:spChg chg="add mod">
          <ac:chgData name="Marcela Ramos" userId="8315a958-c306-457d-b685-3b0dfa02a8f5" providerId="ADAL" clId="{182CB16A-3104-5F40-A503-AC22DC1AC0D9}" dt="2025-09-16T03:40:37.260" v="1794" actId="1076"/>
          <ac:spMkLst>
            <pc:docMk/>
            <pc:sldMk cId="2673695560" sldId="309"/>
            <ac:spMk id="34" creationId="{7EE062E7-D031-4A70-CDC5-05C18CA36337}"/>
          </ac:spMkLst>
        </pc:spChg>
        <pc:spChg chg="add mod">
          <ac:chgData name="Marcela Ramos" userId="8315a958-c306-457d-b685-3b0dfa02a8f5" providerId="ADAL" clId="{182CB16A-3104-5F40-A503-AC22DC1AC0D9}" dt="2025-09-16T03:48:32.765" v="1896" actId="113"/>
          <ac:spMkLst>
            <pc:docMk/>
            <pc:sldMk cId="2673695560" sldId="309"/>
            <ac:spMk id="35" creationId="{D44B349F-3803-195D-0160-DF3F4371F84D}"/>
          </ac:spMkLst>
        </pc:spChg>
        <pc:spChg chg="add del mod">
          <ac:chgData name="Marcela Ramos" userId="8315a958-c306-457d-b685-3b0dfa02a8f5" providerId="ADAL" clId="{182CB16A-3104-5F40-A503-AC22DC1AC0D9}" dt="2025-09-16T03:41:32.690" v="1822" actId="478"/>
          <ac:spMkLst>
            <pc:docMk/>
            <pc:sldMk cId="2673695560" sldId="309"/>
            <ac:spMk id="38" creationId="{6B00DCB8-01A4-500C-0B8F-3535DF4BA40B}"/>
          </ac:spMkLst>
        </pc:spChg>
        <pc:spChg chg="add del mod">
          <ac:chgData name="Marcela Ramos" userId="8315a958-c306-457d-b685-3b0dfa02a8f5" providerId="ADAL" clId="{182CB16A-3104-5F40-A503-AC22DC1AC0D9}" dt="2025-09-16T03:41:32.690" v="1822" actId="478"/>
          <ac:spMkLst>
            <pc:docMk/>
            <pc:sldMk cId="2673695560" sldId="309"/>
            <ac:spMk id="39" creationId="{5182D4A4-A199-0352-C79E-563EFE65BEAC}"/>
          </ac:spMkLst>
        </pc:spChg>
        <pc:spChg chg="add mod">
          <ac:chgData name="Marcela Ramos" userId="8315a958-c306-457d-b685-3b0dfa02a8f5" providerId="ADAL" clId="{182CB16A-3104-5F40-A503-AC22DC1AC0D9}" dt="2025-09-16T03:41:42.930" v="1824" actId="571"/>
          <ac:spMkLst>
            <pc:docMk/>
            <pc:sldMk cId="2673695560" sldId="309"/>
            <ac:spMk id="41" creationId="{90315100-9CF5-5B0C-216C-E9466108F5E2}"/>
          </ac:spMkLst>
        </pc:spChg>
        <pc:spChg chg="add mod">
          <ac:chgData name="Marcela Ramos" userId="8315a958-c306-457d-b685-3b0dfa02a8f5" providerId="ADAL" clId="{182CB16A-3104-5F40-A503-AC22DC1AC0D9}" dt="2025-09-16T03:47:35.883" v="1894" actId="113"/>
          <ac:spMkLst>
            <pc:docMk/>
            <pc:sldMk cId="2673695560" sldId="309"/>
            <ac:spMk id="42" creationId="{071034A8-288D-B9E7-627C-8E1F6E4FF77A}"/>
          </ac:spMkLst>
        </pc:spChg>
        <pc:spChg chg="add mod">
          <ac:chgData name="Marcela Ramos" userId="8315a958-c306-457d-b685-3b0dfa02a8f5" providerId="ADAL" clId="{182CB16A-3104-5F40-A503-AC22DC1AC0D9}" dt="2025-09-16T03:41:46.847" v="1825" actId="571"/>
          <ac:spMkLst>
            <pc:docMk/>
            <pc:sldMk cId="2673695560" sldId="309"/>
            <ac:spMk id="44" creationId="{DAF162B9-F848-1EA1-DFE4-5824AC86142D}"/>
          </ac:spMkLst>
        </pc:spChg>
        <pc:spChg chg="add mod">
          <ac:chgData name="Marcela Ramos" userId="8315a958-c306-457d-b685-3b0dfa02a8f5" providerId="ADAL" clId="{182CB16A-3104-5F40-A503-AC22DC1AC0D9}" dt="2025-09-16T03:42:07.368" v="1856" actId="20577"/>
          <ac:spMkLst>
            <pc:docMk/>
            <pc:sldMk cId="2673695560" sldId="309"/>
            <ac:spMk id="45" creationId="{6E4FF048-B352-949B-222D-7FACE542D9D1}"/>
          </ac:spMkLst>
        </pc:spChg>
        <pc:spChg chg="add mod">
          <ac:chgData name="Marcela Ramos" userId="8315a958-c306-457d-b685-3b0dfa02a8f5" providerId="ADAL" clId="{182CB16A-3104-5F40-A503-AC22DC1AC0D9}" dt="2025-09-16T03:42:24.392" v="1858" actId="571"/>
          <ac:spMkLst>
            <pc:docMk/>
            <pc:sldMk cId="2673695560" sldId="309"/>
            <ac:spMk id="47" creationId="{B3765D25-19CF-7F28-FEFA-F6AA0A713F29}"/>
          </ac:spMkLst>
        </pc:spChg>
        <pc:spChg chg="add mod">
          <ac:chgData name="Marcela Ramos" userId="8315a958-c306-457d-b685-3b0dfa02a8f5" providerId="ADAL" clId="{182CB16A-3104-5F40-A503-AC22DC1AC0D9}" dt="2025-09-16T03:42:49.431" v="1863" actId="2711"/>
          <ac:spMkLst>
            <pc:docMk/>
            <pc:sldMk cId="2673695560" sldId="309"/>
            <ac:spMk id="48" creationId="{27450A8B-C6D8-BA88-E602-3BE458834482}"/>
          </ac:spMkLst>
        </pc:spChg>
        <pc:spChg chg="add mod">
          <ac:chgData name="Marcela Ramos" userId="8315a958-c306-457d-b685-3b0dfa02a8f5" providerId="ADAL" clId="{182CB16A-3104-5F40-A503-AC22DC1AC0D9}" dt="2025-09-16T03:43:06.483" v="1866" actId="571"/>
          <ac:spMkLst>
            <pc:docMk/>
            <pc:sldMk cId="2673695560" sldId="309"/>
            <ac:spMk id="49" creationId="{6AA603F6-16B4-EE8D-0411-44DD06FBBDB7}"/>
          </ac:spMkLst>
        </pc:spChg>
        <pc:spChg chg="add mod">
          <ac:chgData name="Marcela Ramos" userId="8315a958-c306-457d-b685-3b0dfa02a8f5" providerId="ADAL" clId="{182CB16A-3104-5F40-A503-AC22DC1AC0D9}" dt="2025-09-16T03:43:31.164" v="1873" actId="14100"/>
          <ac:spMkLst>
            <pc:docMk/>
            <pc:sldMk cId="2673695560" sldId="309"/>
            <ac:spMk id="50" creationId="{3EBE70F3-1D6E-D10F-406F-3F7BFC721F19}"/>
          </ac:spMkLst>
        </pc:spChg>
        <pc:spChg chg="add mod">
          <ac:chgData name="Marcela Ramos" userId="8315a958-c306-457d-b685-3b0dfa02a8f5" providerId="ADAL" clId="{182CB16A-3104-5F40-A503-AC22DC1AC0D9}" dt="2025-09-16T03:44:00.966" v="1878" actId="571"/>
          <ac:spMkLst>
            <pc:docMk/>
            <pc:sldMk cId="2673695560" sldId="309"/>
            <ac:spMk id="51" creationId="{F42A7BEC-273F-137A-C103-05A589BEA865}"/>
          </ac:spMkLst>
        </pc:spChg>
        <pc:spChg chg="add mod">
          <ac:chgData name="Marcela Ramos" userId="8315a958-c306-457d-b685-3b0dfa02a8f5" providerId="ADAL" clId="{182CB16A-3104-5F40-A503-AC22DC1AC0D9}" dt="2025-09-16T03:47:12.906" v="1890" actId="1076"/>
          <ac:spMkLst>
            <pc:docMk/>
            <pc:sldMk cId="2673695560" sldId="309"/>
            <ac:spMk id="52" creationId="{80FDE822-7209-9C1A-0CAD-38B9C3FDB99A}"/>
          </ac:spMkLst>
        </pc:spChg>
        <pc:spChg chg="add mod">
          <ac:chgData name="Marcela Ramos" userId="8315a958-c306-457d-b685-3b0dfa02a8f5" providerId="ADAL" clId="{182CB16A-3104-5F40-A503-AC22DC1AC0D9}" dt="2025-09-16T03:49:11.183" v="1910" actId="1076"/>
          <ac:spMkLst>
            <pc:docMk/>
            <pc:sldMk cId="2673695560" sldId="309"/>
            <ac:spMk id="53" creationId="{0EB2BA47-663E-19D8-86A7-4C260746B396}"/>
          </ac:spMkLst>
        </pc:spChg>
        <pc:spChg chg="add mod">
          <ac:chgData name="Marcela Ramos" userId="8315a958-c306-457d-b685-3b0dfa02a8f5" providerId="ADAL" clId="{182CB16A-3104-5F40-A503-AC22DC1AC0D9}" dt="2025-09-16T03:49:06.109" v="1908" actId="1076"/>
          <ac:spMkLst>
            <pc:docMk/>
            <pc:sldMk cId="2673695560" sldId="309"/>
            <ac:spMk id="54" creationId="{E1189BD7-E4CA-BBE8-34D6-BF22D3056FF3}"/>
          </ac:spMkLst>
        </pc:spChg>
        <pc:picChg chg="del">
          <ac:chgData name="Marcela Ramos" userId="8315a958-c306-457d-b685-3b0dfa02a8f5" providerId="ADAL" clId="{182CB16A-3104-5F40-A503-AC22DC1AC0D9}" dt="2025-09-16T03:39:53.432" v="1783" actId="478"/>
          <ac:picMkLst>
            <pc:docMk/>
            <pc:sldMk cId="2673695560" sldId="309"/>
            <ac:picMk id="11" creationId="{3417B392-1B8F-0C02-8D50-C12C4160459B}"/>
          </ac:picMkLst>
        </pc:picChg>
        <pc:picChg chg="del">
          <ac:chgData name="Marcela Ramos" userId="8315a958-c306-457d-b685-3b0dfa02a8f5" providerId="ADAL" clId="{182CB16A-3104-5F40-A503-AC22DC1AC0D9}" dt="2025-09-16T03:39:55.218" v="1785" actId="478"/>
          <ac:picMkLst>
            <pc:docMk/>
            <pc:sldMk cId="2673695560" sldId="309"/>
            <ac:picMk id="12" creationId="{115FDFCA-603B-0443-EF78-1797C723A39C}"/>
          </ac:picMkLst>
        </pc:picChg>
        <pc:picChg chg="del mod">
          <ac:chgData name="Marcela Ramos" userId="8315a958-c306-457d-b685-3b0dfa02a8f5" providerId="ADAL" clId="{182CB16A-3104-5F40-A503-AC22DC1AC0D9}" dt="2025-09-16T03:37:14.074" v="1721" actId="478"/>
          <ac:picMkLst>
            <pc:docMk/>
            <pc:sldMk cId="2673695560" sldId="309"/>
            <ac:picMk id="16" creationId="{ED2A03EA-C707-22D6-F671-01A8E47DB9B0}"/>
          </ac:picMkLst>
        </pc:picChg>
        <pc:picChg chg="add del mod">
          <ac:chgData name="Marcela Ramos" userId="8315a958-c306-457d-b685-3b0dfa02a8f5" providerId="ADAL" clId="{182CB16A-3104-5F40-A503-AC22DC1AC0D9}" dt="2025-09-16T03:42:15.535" v="1857" actId="478"/>
          <ac:picMkLst>
            <pc:docMk/>
            <pc:sldMk cId="2673695560" sldId="309"/>
            <ac:picMk id="21" creationId="{47E995EC-C425-9CA3-2BDE-CE352B78C160}"/>
          </ac:picMkLst>
        </pc:picChg>
        <pc:picChg chg="add del mod">
          <ac:chgData name="Marcela Ramos" userId="8315a958-c306-457d-b685-3b0dfa02a8f5" providerId="ADAL" clId="{182CB16A-3104-5F40-A503-AC22DC1AC0D9}" dt="2025-09-16T03:39:51.511" v="1780" actId="478"/>
          <ac:picMkLst>
            <pc:docMk/>
            <pc:sldMk cId="2673695560" sldId="309"/>
            <ac:picMk id="24" creationId="{B557C368-A936-2956-67C2-D03F8FBC0ED5}"/>
          </ac:picMkLst>
        </pc:picChg>
        <pc:picChg chg="add del mod">
          <ac:chgData name="Marcela Ramos" userId="8315a958-c306-457d-b685-3b0dfa02a8f5" providerId="ADAL" clId="{182CB16A-3104-5F40-A503-AC22DC1AC0D9}" dt="2025-09-16T03:40:13.186" v="1789" actId="478"/>
          <ac:picMkLst>
            <pc:docMk/>
            <pc:sldMk cId="2673695560" sldId="309"/>
            <ac:picMk id="32" creationId="{5E1352D1-7DA9-2084-3181-FE4D26BC47D3}"/>
          </ac:picMkLst>
        </pc:picChg>
        <pc:picChg chg="del mod">
          <ac:chgData name="Marcela Ramos" userId="8315a958-c306-457d-b685-3b0dfa02a8f5" providerId="ADAL" clId="{182CB16A-3104-5F40-A503-AC22DC1AC0D9}" dt="2025-09-16T03:36:18.108" v="1713" actId="478"/>
          <ac:picMkLst>
            <pc:docMk/>
            <pc:sldMk cId="2673695560" sldId="309"/>
            <ac:picMk id="36" creationId="{ACD39FFF-1B57-A82D-ABAF-92D94EAC1F65}"/>
          </ac:picMkLst>
        </pc:picChg>
        <pc:picChg chg="add mod">
          <ac:chgData name="Marcela Ramos" userId="8315a958-c306-457d-b685-3b0dfa02a8f5" providerId="ADAL" clId="{182CB16A-3104-5F40-A503-AC22DC1AC0D9}" dt="2025-09-16T03:40:37.260" v="1794" actId="1076"/>
          <ac:picMkLst>
            <pc:docMk/>
            <pc:sldMk cId="2673695560" sldId="309"/>
            <ac:picMk id="37" creationId="{74281DB3-F623-C78D-F956-0973C67F0727}"/>
          </ac:picMkLst>
        </pc:picChg>
        <pc:picChg chg="add del mod">
          <ac:chgData name="Marcela Ramos" userId="8315a958-c306-457d-b685-3b0dfa02a8f5" providerId="ADAL" clId="{182CB16A-3104-5F40-A503-AC22DC1AC0D9}" dt="2025-09-16T03:41:35.298" v="1823" actId="478"/>
          <ac:picMkLst>
            <pc:docMk/>
            <pc:sldMk cId="2673695560" sldId="309"/>
            <ac:picMk id="40" creationId="{3CD50172-DFCD-B0EF-EB84-2E1C0CAB9C17}"/>
          </ac:picMkLst>
        </pc:picChg>
        <pc:picChg chg="add mod">
          <ac:chgData name="Marcela Ramos" userId="8315a958-c306-457d-b685-3b0dfa02a8f5" providerId="ADAL" clId="{182CB16A-3104-5F40-A503-AC22DC1AC0D9}" dt="2025-09-16T03:41:42.930" v="1824" actId="571"/>
          <ac:picMkLst>
            <pc:docMk/>
            <pc:sldMk cId="2673695560" sldId="309"/>
            <ac:picMk id="43" creationId="{03EA550F-3DD0-475B-F402-E5447CEF31BF}"/>
          </ac:picMkLst>
        </pc:picChg>
        <pc:picChg chg="add del mod">
          <ac:chgData name="Marcela Ramos" userId="8315a958-c306-457d-b685-3b0dfa02a8f5" providerId="ADAL" clId="{182CB16A-3104-5F40-A503-AC22DC1AC0D9}" dt="2025-09-16T03:46:57.728" v="1887" actId="478"/>
          <ac:picMkLst>
            <pc:docMk/>
            <pc:sldMk cId="2673695560" sldId="309"/>
            <ac:picMk id="46" creationId="{A8D10042-DDB1-5191-E5A4-30A0C7C54352}"/>
          </ac:picMkLst>
        </pc:picChg>
      </pc:sldChg>
    </pc:docChg>
  </pc:docChgLst>
  <pc:docChgLst>
    <pc:chgData name="Jason Wood" userId="S::jason@vivi.io::2d13d0c3-a86b-4ef4-b3d8-8079d2db21b0" providerId="AD" clId="Web-{1E9C3C7B-81DE-F570-D702-FDC2F2623B55}"/>
    <pc:docChg chg="addSld modSld sldOrd">
      <pc:chgData name="Jason Wood" userId="S::jason@vivi.io::2d13d0c3-a86b-4ef4-b3d8-8079d2db21b0" providerId="AD" clId="Web-{1E9C3C7B-81DE-F570-D702-FDC2F2623B55}" dt="2025-09-16T01:04:29.594" v="631" actId="20577"/>
      <pc:docMkLst>
        <pc:docMk/>
      </pc:docMkLst>
      <pc:sldChg chg="addSp delSp modSp add ord replId">
        <pc:chgData name="Jason Wood" userId="S::jason@vivi.io::2d13d0c3-a86b-4ef4-b3d8-8079d2db21b0" providerId="AD" clId="Web-{1E9C3C7B-81DE-F570-D702-FDC2F2623B55}" dt="2025-09-16T01:04:29.594" v="631" actId="20577"/>
        <pc:sldMkLst>
          <pc:docMk/>
          <pc:sldMk cId="2673695560" sldId="309"/>
        </pc:sldMkLst>
        <pc:spChg chg="mod">
          <ac:chgData name="Jason Wood" userId="S::jason@vivi.io::2d13d0c3-a86b-4ef4-b3d8-8079d2db21b0" providerId="AD" clId="Web-{1E9C3C7B-81DE-F570-D702-FDC2F2623B55}" dt="2025-09-16T00:35:39.437" v="199" actId="1076"/>
          <ac:spMkLst>
            <pc:docMk/>
            <pc:sldMk cId="2673695560" sldId="309"/>
            <ac:spMk id="3" creationId="{AF2F1573-EF0E-F6FB-EC81-F0BFD398665E}"/>
          </ac:spMkLst>
        </pc:spChg>
        <pc:spChg chg="mod">
          <ac:chgData name="Jason Wood" userId="S::jason@vivi.io::2d13d0c3-a86b-4ef4-b3d8-8079d2db21b0" providerId="AD" clId="Web-{1E9C3C7B-81DE-F570-D702-FDC2F2623B55}" dt="2025-09-16T00:46:08.281" v="425" actId="20577"/>
          <ac:spMkLst>
            <pc:docMk/>
            <pc:sldMk cId="2673695560" sldId="309"/>
            <ac:spMk id="4" creationId="{77F3E7D5-3CC8-505A-2C5E-56E1337E0442}"/>
          </ac:spMkLst>
        </pc:spChg>
        <pc:spChg chg="add mod">
          <ac:chgData name="Jason Wood" userId="S::jason@vivi.io::2d13d0c3-a86b-4ef4-b3d8-8079d2db21b0" providerId="AD" clId="Web-{1E9C3C7B-81DE-F570-D702-FDC2F2623B55}" dt="2025-09-16T00:37:06.378" v="214" actId="1076"/>
          <ac:spMkLst>
            <pc:docMk/>
            <pc:sldMk cId="2673695560" sldId="309"/>
            <ac:spMk id="6" creationId="{B17899C9-920F-A0FB-7C34-D4FC012E2F47}"/>
          </ac:spMkLst>
        </pc:spChg>
        <pc:spChg chg="add mod">
          <ac:chgData name="Jason Wood" userId="S::jason@vivi.io::2d13d0c3-a86b-4ef4-b3d8-8079d2db21b0" providerId="AD" clId="Web-{1E9C3C7B-81DE-F570-D702-FDC2F2623B55}" dt="2025-09-16T01:02:54.422" v="622"/>
          <ac:spMkLst>
            <pc:docMk/>
            <pc:sldMk cId="2673695560" sldId="309"/>
            <ac:spMk id="7" creationId="{C48425AA-24AA-87AF-1AF6-24090FEE44B7}"/>
          </ac:spMkLst>
        </pc:spChg>
        <pc:spChg chg="add mod">
          <ac:chgData name="Jason Wood" userId="S::jason@vivi.io::2d13d0c3-a86b-4ef4-b3d8-8079d2db21b0" providerId="AD" clId="Web-{1E9C3C7B-81DE-F570-D702-FDC2F2623B55}" dt="2025-09-16T00:39:18.045" v="235" actId="20577"/>
          <ac:spMkLst>
            <pc:docMk/>
            <pc:sldMk cId="2673695560" sldId="309"/>
            <ac:spMk id="8" creationId="{961E4BF8-B982-8A89-3FE0-4B9FBB04BA84}"/>
          </ac:spMkLst>
        </pc:spChg>
        <pc:spChg chg="add mod">
          <ac:chgData name="Jason Wood" userId="S::jason@vivi.io::2d13d0c3-a86b-4ef4-b3d8-8079d2db21b0" providerId="AD" clId="Web-{1E9C3C7B-81DE-F570-D702-FDC2F2623B55}" dt="2025-09-16T00:39:27.171" v="246" actId="20577"/>
          <ac:spMkLst>
            <pc:docMk/>
            <pc:sldMk cId="2673695560" sldId="309"/>
            <ac:spMk id="9" creationId="{C05D2E17-6882-96B3-1C22-AA42A9FDD5AB}"/>
          </ac:spMkLst>
        </pc:spChg>
        <pc:spChg chg="mod">
          <ac:chgData name="Jason Wood" userId="S::jason@vivi.io::2d13d0c3-a86b-4ef4-b3d8-8079d2db21b0" providerId="AD" clId="Web-{1E9C3C7B-81DE-F570-D702-FDC2F2623B55}" dt="2025-09-16T00:35:50.297" v="201" actId="1076"/>
          <ac:spMkLst>
            <pc:docMk/>
            <pc:sldMk cId="2673695560" sldId="309"/>
            <ac:spMk id="14" creationId="{B409F514-6C75-966C-BD6A-5D3B9A8F7313}"/>
          </ac:spMkLst>
        </pc:spChg>
        <pc:spChg chg="mod ord">
          <ac:chgData name="Jason Wood" userId="S::jason@vivi.io::2d13d0c3-a86b-4ef4-b3d8-8079d2db21b0" providerId="AD" clId="Web-{1E9C3C7B-81DE-F570-D702-FDC2F2623B55}" dt="2025-09-16T01:03:37.157" v="627" actId="20577"/>
          <ac:spMkLst>
            <pc:docMk/>
            <pc:sldMk cId="2673695560" sldId="309"/>
            <ac:spMk id="15" creationId="{F174AAF1-8EBB-A1C9-C416-C9409E468D52}"/>
          </ac:spMkLst>
        </pc:spChg>
        <pc:spChg chg="mod ord">
          <ac:chgData name="Jason Wood" userId="S::jason@vivi.io::2d13d0c3-a86b-4ef4-b3d8-8079d2db21b0" providerId="AD" clId="Web-{1E9C3C7B-81DE-F570-D702-FDC2F2623B55}" dt="2025-09-16T00:35:57.734" v="203" actId="1076"/>
          <ac:spMkLst>
            <pc:docMk/>
            <pc:sldMk cId="2673695560" sldId="309"/>
            <ac:spMk id="17" creationId="{CB3D958D-257E-C3B6-C2A9-424CB57FA04F}"/>
          </ac:spMkLst>
        </pc:spChg>
        <pc:spChg chg="del mod">
          <ac:chgData name="Jason Wood" userId="S::jason@vivi.io::2d13d0c3-a86b-4ef4-b3d8-8079d2db21b0" providerId="AD" clId="Web-{1E9C3C7B-81DE-F570-D702-FDC2F2623B55}" dt="2025-09-16T00:30:00.275" v="88"/>
          <ac:spMkLst>
            <pc:docMk/>
            <pc:sldMk cId="2673695560" sldId="309"/>
            <ac:spMk id="18" creationId="{42776E87-2AA2-CE19-DC5D-3D3A5C944CC8}"/>
          </ac:spMkLst>
        </pc:spChg>
        <pc:spChg chg="mod">
          <ac:chgData name="Jason Wood" userId="S::jason@vivi.io::2d13d0c3-a86b-4ef4-b3d8-8079d2db21b0" providerId="AD" clId="Web-{1E9C3C7B-81DE-F570-D702-FDC2F2623B55}" dt="2025-09-16T00:36:10.735" v="205" actId="1076"/>
          <ac:spMkLst>
            <pc:docMk/>
            <pc:sldMk cId="2673695560" sldId="309"/>
            <ac:spMk id="20" creationId="{822EE286-AD4B-1DDB-8175-DFC354FFD59E}"/>
          </ac:spMkLst>
        </pc:spChg>
        <pc:spChg chg="del mod">
          <ac:chgData name="Jason Wood" userId="S::jason@vivi.io::2d13d0c3-a86b-4ef4-b3d8-8079d2db21b0" providerId="AD" clId="Web-{1E9C3C7B-81DE-F570-D702-FDC2F2623B55}" dt="2025-09-16T00:36:19.641" v="208"/>
          <ac:spMkLst>
            <pc:docMk/>
            <pc:sldMk cId="2673695560" sldId="309"/>
            <ac:spMk id="21" creationId="{D567E49B-39C3-A658-1CCC-20BE621EE262}"/>
          </ac:spMkLst>
        </pc:spChg>
        <pc:spChg chg="del">
          <ac:chgData name="Jason Wood" userId="S::jason@vivi.io::2d13d0c3-a86b-4ef4-b3d8-8079d2db21b0" providerId="AD" clId="Web-{1E9C3C7B-81DE-F570-D702-FDC2F2623B55}" dt="2025-09-16T00:20:50.766" v="26"/>
          <ac:spMkLst>
            <pc:docMk/>
            <pc:sldMk cId="2673695560" sldId="309"/>
            <ac:spMk id="23" creationId="{54CBEC74-B9C8-05F3-F076-98B5D1FA6BEC}"/>
          </ac:spMkLst>
        </pc:spChg>
        <pc:spChg chg="del mod">
          <ac:chgData name="Jason Wood" userId="S::jason@vivi.io::2d13d0c3-a86b-4ef4-b3d8-8079d2db21b0" providerId="AD" clId="Web-{1E9C3C7B-81DE-F570-D702-FDC2F2623B55}" dt="2025-09-16T00:20:57.329" v="28"/>
          <ac:spMkLst>
            <pc:docMk/>
            <pc:sldMk cId="2673695560" sldId="309"/>
            <ac:spMk id="24" creationId="{5B88A576-64B0-A95D-E6D6-CAB0B72C0F04}"/>
          </ac:spMkLst>
        </pc:spChg>
        <pc:spChg chg="mod">
          <ac:chgData name="Jason Wood" userId="S::jason@vivi.io::2d13d0c3-a86b-4ef4-b3d8-8079d2db21b0" providerId="AD" clId="Web-{1E9C3C7B-81DE-F570-D702-FDC2F2623B55}" dt="2025-09-16T01:00:15.206" v="575" actId="14100"/>
          <ac:spMkLst>
            <pc:docMk/>
            <pc:sldMk cId="2673695560" sldId="309"/>
            <ac:spMk id="26" creationId="{7838A772-DE01-7ACF-2D2E-3338C40A9807}"/>
          </ac:spMkLst>
        </pc:spChg>
        <pc:spChg chg="del mod">
          <ac:chgData name="Jason Wood" userId="S::jason@vivi.io::2d13d0c3-a86b-4ef4-b3d8-8079d2db21b0" providerId="AD" clId="Web-{1E9C3C7B-81DE-F570-D702-FDC2F2623B55}" dt="2025-09-16T00:23:30.418" v="53"/>
          <ac:spMkLst>
            <pc:docMk/>
            <pc:sldMk cId="2673695560" sldId="309"/>
            <ac:spMk id="27" creationId="{0F0EFF27-6E14-5BD6-C77D-3F74573C9E6F}"/>
          </ac:spMkLst>
        </pc:spChg>
        <pc:spChg chg="mod">
          <ac:chgData name="Jason Wood" userId="S::jason@vivi.io::2d13d0c3-a86b-4ef4-b3d8-8079d2db21b0" providerId="AD" clId="Web-{1E9C3C7B-81DE-F570-D702-FDC2F2623B55}" dt="2025-09-16T01:04:29.594" v="631" actId="20577"/>
          <ac:spMkLst>
            <pc:docMk/>
            <pc:sldMk cId="2673695560" sldId="309"/>
            <ac:spMk id="30" creationId="{B4BE2591-08FC-520C-E11F-E489362B8CEA}"/>
          </ac:spMkLst>
        </pc:spChg>
        <pc:spChg chg="del mod">
          <ac:chgData name="Jason Wood" userId="S::jason@vivi.io::2d13d0c3-a86b-4ef4-b3d8-8079d2db21b0" providerId="AD" clId="Web-{1E9C3C7B-81DE-F570-D702-FDC2F2623B55}" dt="2025-09-16T00:29:16.727" v="78"/>
          <ac:spMkLst>
            <pc:docMk/>
            <pc:sldMk cId="2673695560" sldId="309"/>
            <ac:spMk id="31" creationId="{E3C5B0B4-333A-1741-E8CF-3427C050CBF9}"/>
          </ac:spMkLst>
        </pc:spChg>
        <pc:spChg chg="mod">
          <ac:chgData name="Jason Wood" userId="S::jason@vivi.io::2d13d0c3-a86b-4ef4-b3d8-8079d2db21b0" providerId="AD" clId="Web-{1E9C3C7B-81DE-F570-D702-FDC2F2623B55}" dt="2025-09-16T01:00:19.487" v="576" actId="14100"/>
          <ac:spMkLst>
            <pc:docMk/>
            <pc:sldMk cId="2673695560" sldId="309"/>
            <ac:spMk id="33" creationId="{9B7F2873-F840-B168-EE2D-265164C129D6}"/>
          </ac:spMkLst>
        </pc:spChg>
        <pc:spChg chg="del mod">
          <ac:chgData name="Jason Wood" userId="S::jason@vivi.io::2d13d0c3-a86b-4ef4-b3d8-8079d2db21b0" providerId="AD" clId="Web-{1E9C3C7B-81DE-F570-D702-FDC2F2623B55}" dt="2025-09-16T00:29:25.290" v="81"/>
          <ac:spMkLst>
            <pc:docMk/>
            <pc:sldMk cId="2673695560" sldId="309"/>
            <ac:spMk id="34" creationId="{4887B2D4-A269-1E93-DA63-AA657A01A324}"/>
          </ac:spMkLst>
        </pc:spChg>
        <pc:spChg chg="del">
          <ac:chgData name="Jason Wood" userId="S::jason@vivi.io::2d13d0c3-a86b-4ef4-b3d8-8079d2db21b0" providerId="AD" clId="Web-{1E9C3C7B-81DE-F570-D702-FDC2F2623B55}" dt="2025-09-16T00:21:14.971" v="29"/>
          <ac:spMkLst>
            <pc:docMk/>
            <pc:sldMk cId="2673695560" sldId="309"/>
            <ac:spMk id="37" creationId="{10A2996E-DDFB-CCBA-C306-80E2EAA66E18}"/>
          </ac:spMkLst>
        </pc:spChg>
        <pc:spChg chg="del">
          <ac:chgData name="Jason Wood" userId="S::jason@vivi.io::2d13d0c3-a86b-4ef4-b3d8-8079d2db21b0" providerId="AD" clId="Web-{1E9C3C7B-81DE-F570-D702-FDC2F2623B55}" dt="2025-09-16T00:26:54.864" v="63"/>
          <ac:spMkLst>
            <pc:docMk/>
            <pc:sldMk cId="2673695560" sldId="309"/>
            <ac:spMk id="38" creationId="{E0761183-6305-1A38-8693-22C94AD5D7BF}"/>
          </ac:spMkLst>
        </pc:spChg>
        <pc:spChg chg="del mod">
          <ac:chgData name="Jason Wood" userId="S::jason@vivi.io::2d13d0c3-a86b-4ef4-b3d8-8079d2db21b0" providerId="AD" clId="Web-{1E9C3C7B-81DE-F570-D702-FDC2F2623B55}" dt="2025-09-16T00:27:54.662" v="67"/>
          <ac:spMkLst>
            <pc:docMk/>
            <pc:sldMk cId="2673695560" sldId="309"/>
            <ac:spMk id="39" creationId="{033EB525-CEB3-8852-CDE4-28C10DA045F4}"/>
          </ac:spMkLst>
        </pc:spChg>
        <pc:picChg chg="add mod">
          <ac:chgData name="Jason Wood" userId="S::jason@vivi.io::2d13d0c3-a86b-4ef4-b3d8-8079d2db21b0" providerId="AD" clId="Web-{1E9C3C7B-81DE-F570-D702-FDC2F2623B55}" dt="2025-09-16T00:45:05.608" v="346" actId="1076"/>
          <ac:picMkLst>
            <pc:docMk/>
            <pc:sldMk cId="2673695560" sldId="309"/>
            <ac:picMk id="11" creationId="{3417B392-1B8F-0C02-8D50-C12C4160459B}"/>
          </ac:picMkLst>
        </pc:picChg>
        <pc:picChg chg="add mod">
          <ac:chgData name="Jason Wood" userId="S::jason@vivi.io::2d13d0c3-a86b-4ef4-b3d8-8079d2db21b0" providerId="AD" clId="Web-{1E9C3C7B-81DE-F570-D702-FDC2F2623B55}" dt="2025-09-16T01:01:29.059" v="616" actId="1076"/>
          <ac:picMkLst>
            <pc:docMk/>
            <pc:sldMk cId="2673695560" sldId="309"/>
            <ac:picMk id="12" creationId="{115FDFCA-603B-0443-EF78-1797C723A39C}"/>
          </ac:picMkLst>
        </pc:picChg>
        <pc:picChg chg="mod">
          <ac:chgData name="Jason Wood" userId="S::jason@vivi.io::2d13d0c3-a86b-4ef4-b3d8-8079d2db21b0" providerId="AD" clId="Web-{1E9C3C7B-81DE-F570-D702-FDC2F2623B55}" dt="2025-09-16T00:38:14.759" v="222" actId="1076"/>
          <ac:picMkLst>
            <pc:docMk/>
            <pc:sldMk cId="2673695560" sldId="309"/>
            <ac:picMk id="16" creationId="{ED2A03EA-C707-22D6-F671-01A8E47DB9B0}"/>
          </ac:picMkLst>
        </pc:picChg>
        <pc:picChg chg="del mod">
          <ac:chgData name="Jason Wood" userId="S::jason@vivi.io::2d13d0c3-a86b-4ef4-b3d8-8079d2db21b0" providerId="AD" clId="Web-{1E9C3C7B-81DE-F570-D702-FDC2F2623B55}" dt="2025-09-16T00:30:02.681" v="89"/>
          <ac:picMkLst>
            <pc:docMk/>
            <pc:sldMk cId="2673695560" sldId="309"/>
            <ac:picMk id="19" creationId="{D4F0D88D-CC78-23D2-B142-06A27B4717E5}"/>
          </ac:picMkLst>
        </pc:picChg>
        <pc:picChg chg="del mod">
          <ac:chgData name="Jason Wood" userId="S::jason@vivi.io::2d13d0c3-a86b-4ef4-b3d8-8079d2db21b0" providerId="AD" clId="Web-{1E9C3C7B-81DE-F570-D702-FDC2F2623B55}" dt="2025-09-16T00:36:15.610" v="206"/>
          <ac:picMkLst>
            <pc:docMk/>
            <pc:sldMk cId="2673695560" sldId="309"/>
            <ac:picMk id="22" creationId="{F48CF9A7-51EF-7BA4-ACAC-7375B57E852B}"/>
          </ac:picMkLst>
        </pc:picChg>
        <pc:picChg chg="del">
          <ac:chgData name="Jason Wood" userId="S::jason@vivi.io::2d13d0c3-a86b-4ef4-b3d8-8079d2db21b0" providerId="AD" clId="Web-{1E9C3C7B-81DE-F570-D702-FDC2F2623B55}" dt="2025-09-16T00:20:48.672" v="25"/>
          <ac:picMkLst>
            <pc:docMk/>
            <pc:sldMk cId="2673695560" sldId="309"/>
            <ac:picMk id="25" creationId="{EC61FAEB-B3BE-1224-7BEA-9477A8E07558}"/>
          </ac:picMkLst>
        </pc:picChg>
        <pc:picChg chg="del mod">
          <ac:chgData name="Jason Wood" userId="S::jason@vivi.io::2d13d0c3-a86b-4ef4-b3d8-8079d2db21b0" providerId="AD" clId="Web-{1E9C3C7B-81DE-F570-D702-FDC2F2623B55}" dt="2025-09-16T00:23:42.231" v="55"/>
          <ac:picMkLst>
            <pc:docMk/>
            <pc:sldMk cId="2673695560" sldId="309"/>
            <ac:picMk id="28" creationId="{56DDD52B-8E94-3652-40FA-D4910AF85C1F}"/>
          </ac:picMkLst>
        </pc:picChg>
        <pc:picChg chg="del mod">
          <ac:chgData name="Jason Wood" userId="S::jason@vivi.io::2d13d0c3-a86b-4ef4-b3d8-8079d2db21b0" providerId="AD" clId="Web-{1E9C3C7B-81DE-F570-D702-FDC2F2623B55}" dt="2025-09-16T00:29:12.321" v="76"/>
          <ac:picMkLst>
            <pc:docMk/>
            <pc:sldMk cId="2673695560" sldId="309"/>
            <ac:picMk id="32" creationId="{57AF9AC2-BA71-9AE5-6031-10A2C6FAB5F3}"/>
          </ac:picMkLst>
        </pc:picChg>
        <pc:picChg chg="del mod">
          <ac:chgData name="Jason Wood" userId="S::jason@vivi.io::2d13d0c3-a86b-4ef4-b3d8-8079d2db21b0" providerId="AD" clId="Web-{1E9C3C7B-81DE-F570-D702-FDC2F2623B55}" dt="2025-09-16T00:29:18.368" v="79"/>
          <ac:picMkLst>
            <pc:docMk/>
            <pc:sldMk cId="2673695560" sldId="309"/>
            <ac:picMk id="35" creationId="{9E7A13B6-1218-827A-0C8E-BB23FAEC9D2D}"/>
          </ac:picMkLst>
        </pc:picChg>
        <pc:picChg chg="add mod">
          <ac:chgData name="Jason Wood" userId="S::jason@vivi.io::2d13d0c3-a86b-4ef4-b3d8-8079d2db21b0" providerId="AD" clId="Web-{1E9C3C7B-81DE-F570-D702-FDC2F2623B55}" dt="2025-09-16T01:01:39.482" v="618" actId="1076"/>
          <ac:picMkLst>
            <pc:docMk/>
            <pc:sldMk cId="2673695560" sldId="309"/>
            <ac:picMk id="36" creationId="{ACD39FFF-1B57-A82D-ABAF-92D94EAC1F65}"/>
          </ac:picMkLst>
        </pc:picChg>
      </pc:sldChg>
    </pc:docChg>
  </pc:docChgLst>
  <pc:docChgLst>
    <pc:chgData name="Jason Wood" userId="S::jason@vivi.io::2d13d0c3-a86b-4ef4-b3d8-8079d2db21b0" providerId="AD" clId="Web-{5DEEC075-6D1D-E859-77FC-C1C623104638}"/>
    <pc:docChg chg="modSld">
      <pc:chgData name="Jason Wood" userId="S::jason@vivi.io::2d13d0c3-a86b-4ef4-b3d8-8079d2db21b0" providerId="AD" clId="Web-{5DEEC075-6D1D-E859-77FC-C1C623104638}" dt="2025-09-16T02:17:09.525" v="37"/>
      <pc:docMkLst>
        <pc:docMk/>
      </pc:docMkLst>
      <pc:sldChg chg="modSp">
        <pc:chgData name="Jason Wood" userId="S::jason@vivi.io::2d13d0c3-a86b-4ef4-b3d8-8079d2db21b0" providerId="AD" clId="Web-{5DEEC075-6D1D-E859-77FC-C1C623104638}" dt="2025-09-16T02:17:09.525" v="37"/>
        <pc:sldMkLst>
          <pc:docMk/>
          <pc:sldMk cId="2673695560" sldId="309"/>
        </pc:sldMkLst>
        <pc:spChg chg="mod">
          <ac:chgData name="Jason Wood" userId="S::jason@vivi.io::2d13d0c3-a86b-4ef4-b3d8-8079d2db21b0" providerId="AD" clId="Web-{5DEEC075-6D1D-E859-77FC-C1C623104638}" dt="2025-09-16T01:25:53.103" v="15" actId="20577"/>
          <ac:spMkLst>
            <pc:docMk/>
            <pc:sldMk cId="2673695560" sldId="309"/>
            <ac:spMk id="7" creationId="{C48425AA-24AA-87AF-1AF6-24090FEE44B7}"/>
          </ac:spMkLst>
        </pc:spChg>
        <pc:spChg chg="mod">
          <ac:chgData name="Jason Wood" userId="S::jason@vivi.io::2d13d0c3-a86b-4ef4-b3d8-8079d2db21b0" providerId="AD" clId="Web-{5DEEC075-6D1D-E859-77FC-C1C623104638}" dt="2025-09-16T02:17:09.525" v="37"/>
          <ac:spMkLst>
            <pc:docMk/>
            <pc:sldMk cId="2673695560" sldId="309"/>
            <ac:spMk id="8" creationId="{961E4BF8-B982-8A89-3FE0-4B9FBB04BA84}"/>
          </ac:spMkLst>
        </pc:spChg>
        <pc:spChg chg="mod">
          <ac:chgData name="Jason Wood" userId="S::jason@vivi.io::2d13d0c3-a86b-4ef4-b3d8-8079d2db21b0" providerId="AD" clId="Web-{5DEEC075-6D1D-E859-77FC-C1C623104638}" dt="2025-09-16T01:12:51.154" v="3" actId="14100"/>
          <ac:spMkLst>
            <pc:docMk/>
            <pc:sldMk cId="2673695560" sldId="309"/>
            <ac:spMk id="14" creationId="{B409F514-6C75-966C-BD6A-5D3B9A8F7313}"/>
          </ac:spMkLst>
        </pc:spChg>
        <pc:spChg chg="mod">
          <ac:chgData name="Jason Wood" userId="S::jason@vivi.io::2d13d0c3-a86b-4ef4-b3d8-8079d2db21b0" providerId="AD" clId="Web-{5DEEC075-6D1D-E859-77FC-C1C623104638}" dt="2025-09-16T01:12:21.340" v="0" actId="14100"/>
          <ac:spMkLst>
            <pc:docMk/>
            <pc:sldMk cId="2673695560" sldId="309"/>
            <ac:spMk id="17" creationId="{CB3D958D-257E-C3B6-C2A9-424CB57FA04F}"/>
          </ac:spMkLst>
        </pc:spChg>
        <pc:spChg chg="mod">
          <ac:chgData name="Jason Wood" userId="S::jason@vivi.io::2d13d0c3-a86b-4ef4-b3d8-8079d2db21b0" providerId="AD" clId="Web-{5DEEC075-6D1D-E859-77FC-C1C623104638}" dt="2025-09-16T01:12:33.184" v="1" actId="14100"/>
          <ac:spMkLst>
            <pc:docMk/>
            <pc:sldMk cId="2673695560" sldId="309"/>
            <ac:spMk id="26" creationId="{7838A772-DE01-7ACF-2D2E-3338C40A980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D3D46-C351-5F41-BE75-5988CB71DD8D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066A4-4748-0C4F-9130-0FB44D63A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70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Cover 2 Option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0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SECTION SLIDE PURPLE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4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04E98-501C-F5C0-05AD-FF8A3F86E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75E763-FCF9-6769-3315-C0F2F3820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E31ED3-15BD-6EC4-6A24-D6F9CFE02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SECTION SLIDE PURPLE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FE41B1-01BD-3068-5957-B4D6F0E39C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791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4F7AC-7E0A-563D-6DB0-1E6F925CB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4E89E7-D254-09EB-2EA8-D06E89491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6EFCFB-63D6-CA9E-DA2A-5B7D76C0EC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SECTION SLIDE PURPLE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0E479-A0C2-F5F6-741B-D5B96160B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86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Thank you slide (Do not edit)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4A718-9090-4E4F-A49A-F87FC98300E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9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72D51-E293-D315-DDD5-89FA1816C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73774-5902-7207-67CA-D5944150F1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3F3B9-7443-B02C-91A6-604D8511A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0B6F2-5FE8-46E3-4EC8-770F4B7C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42AC2-09E8-8E8D-7A0F-6BE4376F8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7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50216-88D3-82F4-7935-CC410DEAB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5C6C55-1802-F40A-5174-A231ADDF77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C0AE25-D889-1AA4-8718-6A3EA7894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E3B20-77AC-9B29-1AF4-0971BDB1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1ACB9-8B43-F029-F888-7E004C43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40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9AAF07-4D60-607D-DF7E-E54B77B06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6A1D1-1CBC-59AF-F89D-7574E8412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9C2DE-AF9C-FFA5-3359-54567B322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2D642-C5CE-289F-7138-DB92F637C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1B2A0-1A25-4164-663C-718ECFEB9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7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D6147-57C9-0EF4-3127-E89203B69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2A690-796A-E2F9-F80F-D1F0F7355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DFDBE-55F0-62AA-B0EE-DBE8A14A9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7B36-5FEF-2A85-2FE3-B921E67D6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9D7FE-C777-E970-7394-EB2D36BE9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4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8648F-C245-0AC1-5465-7CD513391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B3797-8C76-2141-8E0C-024541FE4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96CA8-F0EF-9066-ED4E-3369CB253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08640-6B6C-007A-843D-EB75C7568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99E27-150A-78DB-379B-8D1735E9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63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0CB91-4985-810F-07F4-A4A193687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7B01F-A5AE-CB83-7BEF-69F38F9422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81AC9-4A15-8730-7BB4-29270B364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31AF76-F013-573A-7301-3C2C79680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0DB0A-41C3-06A6-23B9-371FF05E4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C7554-347B-5BBE-DF06-239330F8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76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6BF1E-A903-2499-E43A-5ADF9531D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BDA9A-15A9-52C7-1523-EBE3EB0DA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92CFFB-0449-26C9-8060-C7A813C2D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C6BA6-09F6-E251-00EE-28B12346E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0C9715-817B-49DC-3017-920A50D173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7BA7A6-D47F-B29D-4550-AE9815F93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C5E645-EBA9-3700-36D5-68EA55F1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F9F4F3-3737-0EC5-69C4-6FFF5C829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859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8584C-6AB0-2382-2C3E-880EB1152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ECC122-DEA5-86EF-962C-7312B39B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31DD18-286E-C9BC-6DD5-B50718CBC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F3512A-A3E4-4297-B6F2-5E6DC0B25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74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027169-446C-E683-B9AC-AEB9457EE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193221-728B-0C9F-A2CA-A988963F6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12BFB-0D36-310D-6E8A-13BE1DD9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44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98245-0E09-F764-6CF7-6D47763AD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D86CF-2064-700B-6D68-FD505E66B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2C82FE-339D-D135-141B-009C93B33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8E20D5-4F10-DA1A-E939-76AD0EAAE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EA44EF-EE5C-E893-CB28-57BAD49C8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4A31F1-29FB-222F-D190-3AD0917C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622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4EB06-D929-930A-8164-E3BF43F83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D6C8B-5B3C-C711-751E-610C0366F8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84F85-6CD8-68C4-A387-9D1875CB7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8D83C3-7399-3A38-ABAE-CB38686F7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CF8D61-59BF-C172-40C8-D60A61C7E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E18F62-8265-5E03-1C28-BE1EC772E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01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E13E90-AE07-31B9-4DF6-136492B32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68E472-950F-29C8-61D0-E8E3907EA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54416-36B8-2872-48E6-E8698336E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CE8A56-8D68-BC4D-B7E8-9EE8C01045B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61E4D-F34D-AD2A-CBD2-7A6DC7600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11F0B-4A60-DC7F-788E-8743FE651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3A5DC7-64CF-5E49-A055-861466CBE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6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vivi.atlassian.net/wiki/spaces/SHUB/pages/1402142738/Teacher+Guide" TargetMode="External"/><Relationship Id="rId3" Type="http://schemas.openxmlformats.org/officeDocument/2006/relationships/slide" Target="slide1.xml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https://www.vivi.io/training/" TargetMode="External"/><Relationship Id="rId10" Type="http://schemas.openxmlformats.org/officeDocument/2006/relationships/hyperlink" Target="https://vimeo.com/user142430604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www.youtube.com/@Vivi-Educatio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hyperlink" Target="https://vivi.atlassian.net/wiki/spaces/SHUB/pages/174756/User+Management#UserManagement-GoogleOAuth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ivi.atlassian.net/wiki/spaces/SHUB/pages/174756#UserManagement-SAML" TargetMode="External"/><Relationship Id="rId5" Type="http://schemas.openxmlformats.org/officeDocument/2006/relationships/hyperlink" Target="https://vivi.atlassian.net/wiki/spaces/SHUB/pages/174756/User+Management#UserManagement-LDAP" TargetMode="External"/><Relationship Id="rId4" Type="http://schemas.openxmlformats.org/officeDocument/2006/relationships/image" Target="../media/image4.svg"/><Relationship Id="rId9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ivi.atlassian.net/wiki/spaces/SHUB/pages/174662/Service+and+Release+Announcements" TargetMode="External"/><Relationship Id="rId5" Type="http://schemas.openxmlformats.org/officeDocument/2006/relationships/hyperlink" Target="https://vivi.atlassian.net/wiki/spaces/SHUB/pages/174632/Status+Page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vi.atlassian.net/wiki/spaces/SHUB/pages/174660/Definition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vivi.atlassian.net/wiki/spaces/SHUB/pages/174908/Google+Workspace+Integration" TargetMode="External"/><Relationship Id="rId13" Type="http://schemas.openxmlformats.org/officeDocument/2006/relationships/hyperlink" Target="https://vivi.atlassian.net/wiki/spaces/SHUB/pages/174912/SAML" TargetMode="External"/><Relationship Id="rId3" Type="http://schemas.openxmlformats.org/officeDocument/2006/relationships/slide" Target="slide1.xml"/><Relationship Id="rId7" Type="http://schemas.openxmlformats.org/officeDocument/2006/relationships/image" Target="../media/image6.svg"/><Relationship Id="rId12" Type="http://schemas.openxmlformats.org/officeDocument/2006/relationships/hyperlink" Target="https://vivi.atlassian.net/wiki/spaces/SHUB/pages/174914/LDAP+Secure+LDAP+Authentic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vivi.atlassian.net/wiki/spaces/SHUB/pages/263323776/SSO+Subdomain" TargetMode="External"/><Relationship Id="rId5" Type="http://schemas.openxmlformats.org/officeDocument/2006/relationships/hyperlink" Target="https://vivi.atlassian.net/wiki/spaces/SHUB/pages/174910/Microsoft+Entra+ID+formerly+Azure+AD" TargetMode="External"/><Relationship Id="rId10" Type="http://schemas.openxmlformats.org/officeDocument/2006/relationships/hyperlink" Target="https://vivi.atlassian.net/wiki/spaces/SHUB/pages/1603338241/Clever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vivi.atlassian.net/wiki/spaces/SHUB/pages/1602977793/ClassLink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2B4961-F97F-3E68-11C0-1901A1C5FACB}"/>
              </a:ext>
            </a:extLst>
          </p:cNvPr>
          <p:cNvSpPr/>
          <p:nvPr/>
        </p:nvSpPr>
        <p:spPr>
          <a:xfrm>
            <a:off x="388633" y="435425"/>
            <a:ext cx="11350649" cy="5976143"/>
          </a:xfrm>
          <a:prstGeom prst="rect">
            <a:avLst/>
          </a:prstGeom>
          <a:gradFill>
            <a:gsLst>
              <a:gs pos="0">
                <a:srgbClr val="1271E9"/>
              </a:gs>
              <a:gs pos="100000">
                <a:srgbClr val="37096E">
                  <a:lumMod val="100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A493C4FA-A2C4-3097-5151-766C11022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7" y="796395"/>
            <a:ext cx="2182530" cy="10825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0C9922-6209-E26C-BC81-378FE937D98E}"/>
              </a:ext>
            </a:extLst>
          </p:cNvPr>
          <p:cNvSpPr txBox="1"/>
          <p:nvPr/>
        </p:nvSpPr>
        <p:spPr>
          <a:xfrm>
            <a:off x="968317" y="2961831"/>
            <a:ext cx="6876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percu" panose="02000506040000020004" pitchFamily="2" charset="77"/>
              </a:rPr>
              <a:t>NETWORK SETUP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FD314D6-7271-7646-518C-1AABFA644A40}"/>
              </a:ext>
            </a:extLst>
          </p:cNvPr>
          <p:cNvSpPr/>
          <p:nvPr/>
        </p:nvSpPr>
        <p:spPr>
          <a:xfrm>
            <a:off x="9110782" y="3044088"/>
            <a:ext cx="4818696" cy="481869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56F4348-2824-9044-CD19-717183D81E1B}"/>
              </a:ext>
            </a:extLst>
          </p:cNvPr>
          <p:cNvSpPr/>
          <p:nvPr/>
        </p:nvSpPr>
        <p:spPr>
          <a:xfrm>
            <a:off x="8281629" y="5207113"/>
            <a:ext cx="3715642" cy="371564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1E1EFE5-71AA-4E09-3944-142016AED46A}"/>
              </a:ext>
            </a:extLst>
          </p:cNvPr>
          <p:cNvSpPr/>
          <p:nvPr/>
        </p:nvSpPr>
        <p:spPr>
          <a:xfrm>
            <a:off x="9149972" y="3195893"/>
            <a:ext cx="1580780" cy="1580780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679B0C7-942E-C21F-38D9-B210BDDD6C4F}"/>
              </a:ext>
            </a:extLst>
          </p:cNvPr>
          <p:cNvSpPr/>
          <p:nvPr/>
        </p:nvSpPr>
        <p:spPr>
          <a:xfrm>
            <a:off x="8209430" y="4996310"/>
            <a:ext cx="452350" cy="452350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9AEF30-FA0C-3D02-FB74-1FB39B7EB052}"/>
              </a:ext>
            </a:extLst>
          </p:cNvPr>
          <p:cNvSpPr txBox="1"/>
          <p:nvPr/>
        </p:nvSpPr>
        <p:spPr>
          <a:xfrm>
            <a:off x="968317" y="5545469"/>
            <a:ext cx="86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600" err="1">
                <a:solidFill>
                  <a:schemeClr val="accent3"/>
                </a:solidFill>
                <a:latin typeface="Apercu Medium" panose="02000506040000020004" pitchFamily="2" charset="77"/>
              </a:rPr>
              <a:t>vivi.io</a:t>
            </a:r>
            <a:endParaRPr lang="en-US" spc="600">
              <a:solidFill>
                <a:schemeClr val="accent3"/>
              </a:solidFill>
              <a:latin typeface="Apercu Medium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F3F1F32-618E-D7D8-955A-71F0903E47C4}"/>
              </a:ext>
            </a:extLst>
          </p:cNvPr>
          <p:cNvSpPr/>
          <p:nvPr/>
        </p:nvSpPr>
        <p:spPr>
          <a:xfrm>
            <a:off x="10704527" y="802087"/>
            <a:ext cx="2781434" cy="2781434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D218F03-A8C7-F609-66F7-417170B52C7A}"/>
              </a:ext>
            </a:extLst>
          </p:cNvPr>
          <p:cNvSpPr/>
          <p:nvPr/>
        </p:nvSpPr>
        <p:spPr>
          <a:xfrm>
            <a:off x="9797073" y="2192804"/>
            <a:ext cx="520148" cy="5201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37F1B48-8D68-1190-D11D-5E6E196DB216}"/>
              </a:ext>
            </a:extLst>
          </p:cNvPr>
          <p:cNvSpPr/>
          <p:nvPr/>
        </p:nvSpPr>
        <p:spPr>
          <a:xfrm>
            <a:off x="10566310" y="212035"/>
            <a:ext cx="523548" cy="523548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EA7B1B5-FD45-EAB1-0637-13C45302233A}"/>
              </a:ext>
            </a:extLst>
          </p:cNvPr>
          <p:cNvSpPr/>
          <p:nvPr/>
        </p:nvSpPr>
        <p:spPr>
          <a:xfrm>
            <a:off x="9281739" y="467130"/>
            <a:ext cx="1105838" cy="1105838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7192A42-5035-4885-FFE9-D9B8EE228F22}"/>
              </a:ext>
            </a:extLst>
          </p:cNvPr>
          <p:cNvSpPr/>
          <p:nvPr/>
        </p:nvSpPr>
        <p:spPr>
          <a:xfrm>
            <a:off x="10889227" y="1882705"/>
            <a:ext cx="2322767" cy="232276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175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45BC4-C256-C82A-C519-C80D53051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EF81D89-B1C8-1A59-455A-66BA0083F404}"/>
              </a:ext>
            </a:extLst>
          </p:cNvPr>
          <p:cNvSpPr txBox="1"/>
          <p:nvPr/>
        </p:nvSpPr>
        <p:spPr>
          <a:xfrm>
            <a:off x="434249" y="1139470"/>
            <a:ext cx="50152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You can enable email confirmation to prevent fake or unauthorised sign-ups.</a:t>
            </a:r>
            <a:br>
              <a:rPr lang="en-AU" sz="1400">
                <a:latin typeface="Apercu Light" panose="02000506030000020004" pitchFamily="2" charset="77"/>
              </a:rPr>
            </a:br>
            <a:endParaRPr lang="en-AU" sz="1400">
              <a:latin typeface="Apercu Light" panose="02000506030000020004" pitchFamily="2" charset="77"/>
            </a:endParaRPr>
          </a:p>
          <a:p>
            <a:r>
              <a:rPr lang="en-AU" sz="1400">
                <a:latin typeface="Apercu Light" panose="02000506030000020004" pitchFamily="2" charset="77"/>
              </a:rPr>
              <a:t>When enabled, users must verify their account by clicking a link sent to their email before gaining access.</a:t>
            </a:r>
            <a:br>
              <a:rPr lang="en-AU" sz="1400">
                <a:latin typeface="Apercu Light" panose="02000506030000020004" pitchFamily="2" charset="77"/>
              </a:rPr>
            </a:br>
            <a:endParaRPr lang="en-AU" sz="1400">
              <a:latin typeface="Apercu Light" panose="02000506030000020004" pitchFamily="2" charset="77"/>
            </a:endParaRPr>
          </a:p>
          <a:p>
            <a:r>
              <a:rPr lang="en-AU" sz="1400">
                <a:latin typeface="Apercu Light" panose="02000506030000020004" pitchFamily="2" charset="77"/>
              </a:rPr>
              <a:t>This applies only when using Vivi Standard Authentication.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3C4C3465-08C5-033C-8D48-243AF5545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06C7669-F129-13BF-5FA4-CB148E7E7D07}"/>
              </a:ext>
            </a:extLst>
          </p:cNvPr>
          <p:cNvSpPr txBox="1"/>
          <p:nvPr/>
        </p:nvSpPr>
        <p:spPr>
          <a:xfrm>
            <a:off x="3464519" y="4665567"/>
            <a:ext cx="1768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</a:rPr>
              <a:t>Firewall Exceptions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70D4C9-598D-0BF3-7D65-1FE8935AB46F}"/>
              </a:ext>
            </a:extLst>
          </p:cNvPr>
          <p:cNvSpPr txBox="1"/>
          <p:nvPr/>
        </p:nvSpPr>
        <p:spPr>
          <a:xfrm>
            <a:off x="434249" y="675720"/>
            <a:ext cx="2114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>
                <a:solidFill>
                  <a:srgbClr val="37096E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Email Confirmation</a:t>
            </a:r>
            <a:endParaRPr lang="en-US" sz="1600" b="1">
              <a:solidFill>
                <a:srgbClr val="37096E"/>
              </a:solidFill>
              <a:latin typeface="Apercu" panose="02000506040000020004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1B631C-46A9-9B2A-78AF-4ECEAABEE426}"/>
              </a:ext>
            </a:extLst>
          </p:cNvPr>
          <p:cNvSpPr txBox="1"/>
          <p:nvPr/>
        </p:nvSpPr>
        <p:spPr>
          <a:xfrm>
            <a:off x="434249" y="439529"/>
            <a:ext cx="5137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>
                <a:solidFill>
                  <a:srgbClr val="1271E9"/>
                </a:solidFill>
                <a:latin typeface="Apercu" panose="02000506040000020004" pitchFamily="2" charset="77"/>
              </a:rPr>
              <a:t>OPTIONAL SETTINGS</a:t>
            </a:r>
          </a:p>
        </p:txBody>
      </p:sp>
      <p:pic>
        <p:nvPicPr>
          <p:cNvPr id="15" name="Picture 1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2120A88-CFF7-9E4E-A12F-2F9D052B7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979" y="578028"/>
            <a:ext cx="5102772" cy="23062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CF5F02-3B69-A377-FE2F-3C097EF55DEB}"/>
              </a:ext>
            </a:extLst>
          </p:cNvPr>
          <p:cNvSpPr txBox="1"/>
          <p:nvPr/>
        </p:nvSpPr>
        <p:spPr>
          <a:xfrm>
            <a:off x="434249" y="3499228"/>
            <a:ext cx="5477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To stop external users from registering, you can restrict sign-ups to specific domains (e.g., </a:t>
            </a:r>
            <a:r>
              <a:rPr lang="en-AU" sz="1400" b="1" err="1">
                <a:solidFill>
                  <a:srgbClr val="1271E9"/>
                </a:solidFill>
                <a:latin typeface="Apercu Light" panose="02000506030000020004" pitchFamily="2" charset="77"/>
              </a:rPr>
              <a:t>school.edu.au</a:t>
            </a:r>
            <a:r>
              <a:rPr lang="en-AU" sz="1400">
                <a:latin typeface="Apercu Light" panose="02000506030000020004" pitchFamily="2" charset="77"/>
              </a:rPr>
              <a:t>).</a:t>
            </a:r>
          </a:p>
          <a:p>
            <a:r>
              <a:rPr lang="en-AU" sz="1400">
                <a:latin typeface="Apercu Light" panose="02000506030000020004" pitchFamily="2" charset="77"/>
              </a:rPr>
              <a:t>Only users with an approved domain can create an account.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48F5FE-6ACA-F766-6635-854DB57D9392}"/>
              </a:ext>
            </a:extLst>
          </p:cNvPr>
          <p:cNvSpPr txBox="1"/>
          <p:nvPr/>
        </p:nvSpPr>
        <p:spPr>
          <a:xfrm>
            <a:off x="434249" y="3155555"/>
            <a:ext cx="32233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>
                <a:solidFill>
                  <a:srgbClr val="37096E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Allowed Email Domains</a:t>
            </a:r>
            <a:endParaRPr lang="en-US" sz="1600" b="1">
              <a:solidFill>
                <a:srgbClr val="37096E"/>
              </a:solidFill>
              <a:latin typeface="Apercu Medium" panose="02000506040000020004" pitchFamily="2" charset="77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38104FC-1D43-3853-A72E-E0B3BE8173F2}"/>
              </a:ext>
            </a:extLst>
          </p:cNvPr>
          <p:cNvSpPr/>
          <p:nvPr/>
        </p:nvSpPr>
        <p:spPr>
          <a:xfrm>
            <a:off x="526612" y="4420280"/>
            <a:ext cx="4874729" cy="1653011"/>
          </a:xfrm>
          <a:prstGeom prst="roundRect">
            <a:avLst>
              <a:gd name="adj" fmla="val 2397"/>
            </a:avLst>
          </a:prstGeom>
          <a:solidFill>
            <a:srgbClr val="76BFF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802396-9D27-D144-8484-2C4F6C81DC26}"/>
              </a:ext>
            </a:extLst>
          </p:cNvPr>
          <p:cNvSpPr txBox="1"/>
          <p:nvPr/>
        </p:nvSpPr>
        <p:spPr>
          <a:xfrm>
            <a:off x="662293" y="4585264"/>
            <a:ext cx="42791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>
                <a:latin typeface="Apercu Light" panose="02000506030000020004" pitchFamily="2" charset="77"/>
              </a:rPr>
              <a:t>To manage:</a:t>
            </a:r>
          </a:p>
          <a:p>
            <a:endParaRPr lang="en-AU" sz="1000">
              <a:latin typeface="Apercu Light" panose="02000506030000020004" pitchFamily="2" charset="77"/>
            </a:endParaRPr>
          </a:p>
          <a:p>
            <a:r>
              <a:rPr lang="en-AU" sz="1000">
                <a:latin typeface="Apercu Light" panose="02000506030000020004" pitchFamily="2" charset="77"/>
              </a:rPr>
              <a:t>Go to </a:t>
            </a:r>
            <a:r>
              <a:rPr lang="en-AU" sz="1000" b="1">
                <a:latin typeface="Apercu Light" panose="02000506030000020004" pitchFamily="2" charset="77"/>
              </a:rPr>
              <a:t>Organisation </a:t>
            </a:r>
            <a:r>
              <a:rPr lang="en-AU" sz="1000">
                <a:latin typeface="Apercu Light" panose="02000506030000020004" pitchFamily="2" charset="77"/>
              </a:rPr>
              <a:t> in Vivi Central.</a:t>
            </a:r>
          </a:p>
          <a:p>
            <a:r>
              <a:rPr lang="en-AU" sz="1000">
                <a:latin typeface="Apercu" panose="02000506040000020004" pitchFamily="2" charset="77"/>
              </a:rPr>
              <a:t>Select </a:t>
            </a:r>
            <a:r>
              <a:rPr lang="en-AU" sz="1000" b="1">
                <a:latin typeface="Apercu" panose="02000506040000020004" pitchFamily="2" charset="77"/>
              </a:rPr>
              <a:t>Authentication</a:t>
            </a:r>
          </a:p>
          <a:p>
            <a:r>
              <a:rPr lang="en-AU" sz="1000">
                <a:latin typeface="Apercu" panose="02000506040000020004" pitchFamily="2" charset="77"/>
              </a:rPr>
              <a:t>Click</a:t>
            </a:r>
            <a:r>
              <a:rPr lang="en-AU" sz="1000" b="1">
                <a:latin typeface="Apercu" panose="02000506040000020004" pitchFamily="2" charset="77"/>
              </a:rPr>
              <a:t> Edit Email Domains…</a:t>
            </a:r>
          </a:p>
          <a:p>
            <a:r>
              <a:rPr lang="en-AU" sz="1000">
                <a:latin typeface="Apercu" panose="02000506040000020004" pitchFamily="2" charset="77"/>
              </a:rPr>
              <a:t>Use the ”+“ symbol to add new domains.</a:t>
            </a:r>
          </a:p>
          <a:p>
            <a:r>
              <a:rPr lang="en-AU" sz="1000">
                <a:latin typeface="Apercu" panose="02000506040000020004" pitchFamily="2" charset="77"/>
              </a:rPr>
              <a:t>Use the ”–“  symbol to remove domains no longer required.</a:t>
            </a:r>
          </a:p>
          <a:p>
            <a:r>
              <a:rPr lang="en-AU" sz="1000">
                <a:latin typeface="Apercu" panose="02000506040000020004" pitchFamily="2" charset="77"/>
              </a:rPr>
              <a:t>Click </a:t>
            </a:r>
            <a:r>
              <a:rPr lang="en-AU" sz="1000" b="1">
                <a:latin typeface="Apercu" panose="02000506040000020004" pitchFamily="2" charset="77"/>
              </a:rPr>
              <a:t>Update</a:t>
            </a:r>
            <a:r>
              <a:rPr lang="en-AU" sz="1000">
                <a:latin typeface="Apercu" panose="02000506040000020004" pitchFamily="2" charset="77"/>
              </a:rPr>
              <a:t> to save.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59FB81-C975-839A-784E-05D47492F198}"/>
              </a:ext>
            </a:extLst>
          </p:cNvPr>
          <p:cNvSpPr txBox="1"/>
          <p:nvPr/>
        </p:nvSpPr>
        <p:spPr>
          <a:xfrm>
            <a:off x="471194" y="6218416"/>
            <a:ext cx="4279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b="1">
                <a:latin typeface="Apercu Light" panose="02000506030000020004" pitchFamily="2" charset="77"/>
              </a:rPr>
              <a:t>Note: </a:t>
            </a:r>
            <a:r>
              <a:rPr lang="en-AU" sz="1000">
                <a:latin typeface="Apercu Light" panose="02000506030000020004" pitchFamily="2" charset="77"/>
              </a:rPr>
              <a:t>If you add a top-level domain, users can register with any subdomain automatically.</a:t>
            </a:r>
          </a:p>
        </p:txBody>
      </p:sp>
      <p:pic>
        <p:nvPicPr>
          <p:cNvPr id="25" name="Picture 2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D90569C-8832-3275-0DE5-F3A5CC172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4979" y="3602410"/>
            <a:ext cx="5102774" cy="230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92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B6CEE-D7B7-97CB-7995-6BA3563B4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5E6C791-2C81-E8AB-70EB-EB0CEBAAC17D}"/>
              </a:ext>
            </a:extLst>
          </p:cNvPr>
          <p:cNvSpPr txBox="1"/>
          <p:nvPr/>
        </p:nvSpPr>
        <p:spPr>
          <a:xfrm>
            <a:off x="434248" y="1084052"/>
            <a:ext cx="7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Presenters have full access to all features in the Vivi App.</a:t>
            </a:r>
          </a:p>
          <a:p>
            <a:r>
              <a:rPr lang="en-AU" sz="1400">
                <a:latin typeface="Apercu Light" panose="02000506030000020004" pitchFamily="2" charset="77"/>
              </a:rPr>
              <a:t>With Standard Authentication, a </a:t>
            </a:r>
            <a:r>
              <a:rPr lang="en-AU" sz="1400" b="1">
                <a:latin typeface="Apercu Light" panose="02000506030000020004" pitchFamily="2" charset="77"/>
              </a:rPr>
              <a:t>Presenter Code </a:t>
            </a:r>
            <a:r>
              <a:rPr lang="en-AU" sz="1400">
                <a:latin typeface="Apercu Light" panose="02000506030000020004" pitchFamily="2" charset="77"/>
              </a:rPr>
              <a:t>is required at sign-up to assign this role.</a:t>
            </a:r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6D0CAD49-9B9B-2C00-0247-73FD3A5BE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44A6BAF-9C37-FF90-44CA-FD2180D4296D}"/>
              </a:ext>
            </a:extLst>
          </p:cNvPr>
          <p:cNvSpPr txBox="1"/>
          <p:nvPr/>
        </p:nvSpPr>
        <p:spPr>
          <a:xfrm>
            <a:off x="3464519" y="4665567"/>
            <a:ext cx="1768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</a:rPr>
              <a:t>Firewall Exceptions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4C814F-994F-7ED4-FA4D-FE644D127EF4}"/>
              </a:ext>
            </a:extLst>
          </p:cNvPr>
          <p:cNvSpPr txBox="1"/>
          <p:nvPr/>
        </p:nvSpPr>
        <p:spPr>
          <a:xfrm>
            <a:off x="434249" y="675720"/>
            <a:ext cx="2114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>
                <a:solidFill>
                  <a:srgbClr val="37096E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Presenter Code</a:t>
            </a:r>
            <a:endParaRPr lang="en-US" sz="1600" b="1">
              <a:solidFill>
                <a:srgbClr val="37096E"/>
              </a:solidFill>
              <a:latin typeface="Apercu" panose="02000506040000020004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CB002B-F130-B55A-1C65-1BBD866AA028}"/>
              </a:ext>
            </a:extLst>
          </p:cNvPr>
          <p:cNvSpPr txBox="1"/>
          <p:nvPr/>
        </p:nvSpPr>
        <p:spPr>
          <a:xfrm>
            <a:off x="434249" y="439529"/>
            <a:ext cx="5137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>
                <a:solidFill>
                  <a:srgbClr val="1271E9"/>
                </a:solidFill>
                <a:latin typeface="Apercu" panose="02000506040000020004" pitchFamily="2" charset="77"/>
              </a:rPr>
              <a:t>OPTIONAL SETTINGS</a:t>
            </a:r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378D302-A5FA-B9F6-B51D-9D72983B2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48" y="2039587"/>
            <a:ext cx="10946132" cy="18396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18FF97-5D40-25D3-8788-CF73814B775D}"/>
              </a:ext>
            </a:extLst>
          </p:cNvPr>
          <p:cNvSpPr txBox="1"/>
          <p:nvPr/>
        </p:nvSpPr>
        <p:spPr>
          <a:xfrm>
            <a:off x="434248" y="4154353"/>
            <a:ext cx="73797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To set:</a:t>
            </a:r>
          </a:p>
          <a:p>
            <a:r>
              <a:rPr lang="en-AU" sz="1400">
                <a:latin typeface="Apercu Light" panose="02000506030000020004" pitchFamily="2" charset="77"/>
              </a:rPr>
              <a:t>Go to </a:t>
            </a:r>
            <a:r>
              <a:rPr lang="en-AU" sz="1400">
                <a:latin typeface="Apercu Medium" panose="02000506040000020004" pitchFamily="2" charset="77"/>
              </a:rPr>
              <a:t>Organisation &gt; Details &gt; Edit </a:t>
            </a:r>
            <a:r>
              <a:rPr lang="en-AU" sz="1400">
                <a:latin typeface="Apercu Light" panose="02000506030000020004" pitchFamily="2" charset="77"/>
              </a:rPr>
              <a:t>in Vivi Central.</a:t>
            </a:r>
          </a:p>
          <a:p>
            <a:r>
              <a:rPr lang="en-AU" sz="1400">
                <a:latin typeface="Apercu Light" panose="02000506030000020004" pitchFamily="2" charset="77"/>
              </a:rPr>
              <a:t>Enter the code in the </a:t>
            </a:r>
            <a:r>
              <a:rPr lang="en-AU" sz="1400">
                <a:latin typeface="Apercu Medium" panose="02000506040000020004" pitchFamily="2" charset="77"/>
              </a:rPr>
              <a:t>Presenter Code </a:t>
            </a:r>
            <a:r>
              <a:rPr lang="en-AU" sz="1400">
                <a:latin typeface="Apercu Light" panose="02000506030000020004" pitchFamily="2" charset="77"/>
              </a:rPr>
              <a:t>box.</a:t>
            </a:r>
          </a:p>
          <a:p>
            <a:r>
              <a:rPr lang="en-AU" sz="1400">
                <a:latin typeface="Apercu Light" panose="02000506030000020004" pitchFamily="2" charset="77"/>
              </a:rPr>
              <a:t>Save changes.</a:t>
            </a:r>
          </a:p>
          <a:p>
            <a:endParaRPr lang="en-AU" sz="1400">
              <a:latin typeface="Apercu Light" panose="02000506030000020004" pitchFamily="2" charset="77"/>
            </a:endParaRPr>
          </a:p>
          <a:p>
            <a:r>
              <a:rPr lang="en-AU" sz="1400">
                <a:latin typeface="Apercu Light" panose="02000506030000020004" pitchFamily="2" charset="77"/>
              </a:rPr>
              <a:t>Codes can include letters, numbers, symbols, and spaces.</a:t>
            </a:r>
          </a:p>
          <a:p>
            <a:endParaRPr lang="en-AU" sz="1400">
              <a:latin typeface="Apercu Light" panose="02000506030000020004" pitchFamily="2" charset="77"/>
            </a:endParaRPr>
          </a:p>
          <a:p>
            <a:r>
              <a:rPr lang="en-AU" sz="1400">
                <a:latin typeface="Apercu Light" panose="02000506030000020004" pitchFamily="2" charset="77"/>
              </a:rPr>
              <a:t>If your school uses an external authentication method (e.g., Active Directory, Google, SAML), the Presenter role is managed via groups instead of a code.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7DEDE62-170C-28AC-6B6D-BF111EF9E6CB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4940DD8-B0DF-C56C-9067-33C1CBC72F5F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7BB7EF3-A320-7BDB-B887-551D11142072}"/>
              </a:ext>
            </a:extLst>
          </p:cNvPr>
          <p:cNvSpPr/>
          <p:nvPr/>
        </p:nvSpPr>
        <p:spPr>
          <a:xfrm>
            <a:off x="9607074" y="716528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9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9AA4D-999E-4A84-A954-EBA9FB5C5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BBA975-1690-7A62-3003-820331CE17AF}"/>
              </a:ext>
            </a:extLst>
          </p:cNvPr>
          <p:cNvSpPr txBox="1"/>
          <p:nvPr/>
        </p:nvSpPr>
        <p:spPr>
          <a:xfrm>
            <a:off x="1060617" y="750916"/>
            <a:ext cx="513797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spc="300">
                <a:solidFill>
                  <a:srgbClr val="1271E9"/>
                </a:solidFill>
                <a:latin typeface="Apercu"/>
              </a:rPr>
              <a:t>Wi-Fi Best Practices</a:t>
            </a:r>
            <a:endParaRPr lang="en-US" sz="2000" spc="300">
              <a:solidFill>
                <a:srgbClr val="1271E9"/>
              </a:solidFill>
              <a:latin typeface="Apercu" panose="02000506040000020004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3F7D4A1-DA6C-2B89-592E-B2FFFAA71CBD}"/>
              </a:ext>
            </a:extLst>
          </p:cNvPr>
          <p:cNvSpPr/>
          <p:nvPr/>
        </p:nvSpPr>
        <p:spPr>
          <a:xfrm>
            <a:off x="-3423709" y="3067915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EA1E6C-638A-E4DA-F59C-2B440089B7C4}"/>
              </a:ext>
            </a:extLst>
          </p:cNvPr>
          <p:cNvSpPr txBox="1"/>
          <p:nvPr/>
        </p:nvSpPr>
        <p:spPr>
          <a:xfrm>
            <a:off x="1217192" y="1409565"/>
            <a:ext cx="8879547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Objective:</a:t>
            </a:r>
            <a:endParaRPr lang="en-AU" sz="14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To ensure consistent and high-quality performance of the Vivi Box in a classroom environment by optimising Wi-Fi connectivity and maximising Signal-to-Noise Ratio (SNR). This will improve bandwidth throughput and reduce latency, ensuring a smooth and effective screen-sharing experience.</a:t>
            </a:r>
          </a:p>
          <a:p>
            <a:endParaRPr lang="en-AU" sz="14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1. Understand SNR Benchmarks:</a:t>
            </a:r>
            <a:endParaRPr lang="en-AU" sz="14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4EA72E"/>
                </a:solidFill>
                <a:latin typeface="Aptos"/>
                <a:ea typeface="+mn-lt"/>
                <a:cs typeface="+mn-lt"/>
              </a:rPr>
              <a:t>Good (&gt;40 dBm):</a:t>
            </a:r>
            <a:r>
              <a:rPr lang="en-AU" sz="1400">
                <a:solidFill>
                  <a:srgbClr val="4EA72E"/>
                </a:solidFill>
                <a:latin typeface="Aptos"/>
                <a:ea typeface="+mn-lt"/>
                <a:cs typeface="+mn-lt"/>
              </a:rPr>
              <a:t> 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Optimal Wi-Fi connection; excellent experience even with high-bandwidth video content.</a:t>
            </a: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FFC000"/>
                </a:solidFill>
                <a:latin typeface="Aptos"/>
                <a:ea typeface="+mn-lt"/>
                <a:cs typeface="+mn-lt"/>
              </a:rPr>
              <a:t>Average (25-40 dBm):</a:t>
            </a:r>
            <a:r>
              <a:rPr lang="en-AU" sz="1400">
                <a:solidFill>
                  <a:srgbClr val="FFC000"/>
                </a:solidFill>
                <a:latin typeface="Aptos"/>
                <a:ea typeface="+mn-lt"/>
                <a:cs typeface="+mn-lt"/>
              </a:rPr>
              <a:t> 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Adequate connection; some minor jitter may occur with high-bandwidth content.</a:t>
            </a: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FF0000"/>
                </a:solidFill>
                <a:latin typeface="Aptos"/>
                <a:ea typeface="+mn-lt"/>
                <a:cs typeface="+mn-lt"/>
              </a:rPr>
              <a:t>Poor (&lt;25 dBm):</a:t>
            </a:r>
            <a:r>
              <a:rPr lang="en-AU" sz="1400">
                <a:solidFill>
                  <a:srgbClr val="FF0000"/>
                </a:solidFill>
                <a:latin typeface="Aptos"/>
                <a:ea typeface="+mn-lt"/>
                <a:cs typeface="+mn-lt"/>
              </a:rPr>
              <a:t> 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Suboptimal connection; reduced resolution and framerate, leading to a poor user experience.</a:t>
            </a:r>
          </a:p>
          <a:p>
            <a:endParaRPr lang="en-AU" sz="14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2. Optimize Vivi Box Placement:</a:t>
            </a:r>
            <a:endParaRPr lang="en-AU" sz="14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Centralise Placement: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Position the Vivi Box centrally in the classroom to minimise the distance between laptops and the Wi-Fi Access Point (WAP). This helps in achieving better signal strength.</a:t>
            </a: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Elevate and Clear Line of Sight: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Place the Vivi Box at an elevated height (4-6 feet) and ensure it has a clear line of sight to connected devices to avoid physical obstructions and interference.</a:t>
            </a:r>
          </a:p>
          <a:p>
            <a:pPr marL="285750" indent="-285750">
              <a:buFont typeface="Symbol"/>
              <a:buChar char="•"/>
            </a:pPr>
            <a:r>
              <a:rPr lang="en-AU" sz="14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Avoid Obstacles:</a:t>
            </a:r>
            <a:r>
              <a:rPr lang="en-AU" sz="14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Keep the Vivi Box away from large metal objects, thick walls, and other electronic devices that could obstruct or degrade the Wi-Fi signal.</a:t>
            </a:r>
          </a:p>
          <a:p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endParaRPr lang="en-AU" sz="1200" b="1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endParaRPr lang="en-AU">
              <a:solidFill>
                <a:srgbClr val="292A2E"/>
              </a:solidFill>
              <a:latin typeface="Apercu"/>
            </a:endParaRPr>
          </a:p>
          <a:p>
            <a:endParaRPr lang="en-AU" sz="1400">
              <a:solidFill>
                <a:srgbClr val="282828"/>
              </a:solidFill>
              <a:latin typeface="Apercu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668AC8-8174-0BA8-BFC2-05376CEE2FC2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C0B5F4-72F9-2133-AA8F-F58208C9269D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0B6BC15E-7F92-A331-3860-519F9C83B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028D6C5-F10E-F9CB-D750-A0DB10BBD218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62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4FAE0-C94F-C588-C8D8-735755FEC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C69BFB-7473-C287-CEC2-E786FE883A23}"/>
              </a:ext>
            </a:extLst>
          </p:cNvPr>
          <p:cNvSpPr txBox="1"/>
          <p:nvPr/>
        </p:nvSpPr>
        <p:spPr>
          <a:xfrm>
            <a:off x="1060617" y="552587"/>
            <a:ext cx="513797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spc="300">
                <a:solidFill>
                  <a:srgbClr val="1271E9"/>
                </a:solidFill>
                <a:latin typeface="Apercu"/>
              </a:rPr>
              <a:t>Wi-Fi Best Practices</a:t>
            </a:r>
            <a:endParaRPr lang="en-US" sz="2000" spc="300">
              <a:solidFill>
                <a:srgbClr val="1271E9"/>
              </a:solidFill>
              <a:latin typeface="Apercu" panose="02000506040000020004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B0FBA5-6B45-B943-7992-57CC9BC56586}"/>
              </a:ext>
            </a:extLst>
          </p:cNvPr>
          <p:cNvSpPr/>
          <p:nvPr/>
        </p:nvSpPr>
        <p:spPr>
          <a:xfrm>
            <a:off x="-3423709" y="3067915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8551F5-837A-D1C5-2854-711BCE0700D4}"/>
              </a:ext>
            </a:extLst>
          </p:cNvPr>
          <p:cNvSpPr txBox="1"/>
          <p:nvPr/>
        </p:nvSpPr>
        <p:spPr>
          <a:xfrm>
            <a:off x="1060617" y="950277"/>
            <a:ext cx="8879547" cy="55707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AU" sz="1200" b="1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3. Improve Wi-Fi Network Configuration:</a:t>
            </a:r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WAP Placement: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Place the WAP(Wireless access point) in a central location, ideally elevated, to ensure even coverage across the classroom.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Use 5 GHz Band: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Connect the Vivi Box to the 5 GHz band for better performance and reduced interference compared to the 2.4 GHz band. Ensure the WAP supports dual-band.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Optimize Channels: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Configure the WAP to use the least congested Wi-Fi channel. Use a Wi-Fi analyser tool to select the optimal channel with minimal interference.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Static/Dynamic IP Address: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Assign a static IP address or reserve a IP using DHCP reservation to the Vivi Box to ensure stable and consistent connectivity.</a:t>
            </a:r>
          </a:p>
          <a:p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4. Monitor and Manage Signal Strength:</a:t>
            </a:r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Check SNR Regularly: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Use Vivi Central to monitor both current and historical SNR data for the Vivi Box. Aim for an SNR greater than 40 dBm for optimal performance.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Adjust Placement as Needed: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If the SNR falls below the optimal range, adjust the placement of the Vivi Box or WAP to improve signal quality.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Minimise Interference: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Identify and reduce potential sources of interference, such as other wireless devices, microwaves, or Bluetooth devices. Regularly check for new sources of interference.</a:t>
            </a:r>
          </a:p>
          <a:p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5. Network and Device Maintenance:</a:t>
            </a:r>
            <a:endParaRPr lang="en-AU" sz="1200">
              <a:solidFill>
                <a:srgbClr val="292A2E"/>
              </a:solidFill>
              <a:latin typeface="Aptos"/>
              <a:ea typeface="+mn-lt"/>
              <a:cs typeface="+mn-lt"/>
            </a:endParaRP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Firmware Updates: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Keep the Vivi Box and WAP firmware up-to-date to benefit from performance improvements and security patches.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Quality of Service (QoS):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Configure QoS settings on the WAP to prioritize traffic for the Vivi Box, ensuring that screen-sharing performance is maintained even with other network activities.</a:t>
            </a:r>
          </a:p>
          <a:p>
            <a:pPr marL="285750" indent="-285750">
              <a:buFont typeface="Symbol"/>
              <a:buChar char="•"/>
            </a:pPr>
            <a:r>
              <a:rPr lang="en-AU" sz="1200" b="1">
                <a:solidFill>
                  <a:srgbClr val="292A2E"/>
                </a:solidFill>
                <a:latin typeface="Aptos"/>
                <a:ea typeface="+mn-lt"/>
                <a:cs typeface="+mn-lt"/>
              </a:rPr>
              <a:t>Periodic Reviews:</a:t>
            </a:r>
            <a:r>
              <a:rPr lang="en-AU" sz="1200">
                <a:solidFill>
                  <a:srgbClr val="292A2E"/>
                </a:solidFill>
                <a:latin typeface="Aptos"/>
                <a:ea typeface="+mn-lt"/>
                <a:cs typeface="+mn-lt"/>
              </a:rPr>
              <a:t> Regularly review network performance and SNR data to ensure that the setup continues to meet the required benchmarks and adjust configurations or placements as necessary.</a:t>
            </a:r>
          </a:p>
          <a:p>
            <a:endParaRPr lang="en-AU">
              <a:solidFill>
                <a:srgbClr val="292A2E"/>
              </a:solidFill>
              <a:latin typeface="Apercu"/>
            </a:endParaRPr>
          </a:p>
          <a:p>
            <a:endParaRPr lang="en-AU" sz="1400">
              <a:solidFill>
                <a:srgbClr val="282828"/>
              </a:solidFill>
              <a:latin typeface="Apercu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553788-B588-2252-EAA2-C12D34B7AB6B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8F688C0-3005-8BA7-C7EB-A1141288DFDA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A0BE1402-DE5E-6492-F78C-0CAF51C3E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F558378-DD61-8DA9-D0BC-F51D06417011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034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DF4A75-46F8-821F-7382-F3EB1FB5F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93D5275-174C-E591-C8AF-131C4E8CEE6C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E9462877-B9AB-8CEE-C688-EAFCEABCE5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5089F127-457F-B9DE-5F07-C8E15F63C5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2F1573-EF0E-F6FB-EC81-F0BFD398665E}"/>
              </a:ext>
            </a:extLst>
          </p:cNvPr>
          <p:cNvSpPr txBox="1"/>
          <p:nvPr/>
        </p:nvSpPr>
        <p:spPr>
          <a:xfrm>
            <a:off x="592347" y="567825"/>
            <a:ext cx="598327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3200">
                <a:solidFill>
                  <a:schemeClr val="bg1"/>
                </a:solidFill>
                <a:latin typeface="Apercu Medium"/>
              </a:rPr>
              <a:t>User Onboarding</a:t>
            </a:r>
            <a:endParaRPr lang="en-US" sz="3200">
              <a:solidFill>
                <a:schemeClr val="bg1"/>
              </a:solidFill>
              <a:latin typeface="Apercu Medium" panose="0200050604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F3E7D5-3CC8-505A-2C5E-56E1337E0442}"/>
              </a:ext>
            </a:extLst>
          </p:cNvPr>
          <p:cNvSpPr txBox="1"/>
          <p:nvPr/>
        </p:nvSpPr>
        <p:spPr>
          <a:xfrm>
            <a:off x="592346" y="1180005"/>
            <a:ext cx="629254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>
                <a:solidFill>
                  <a:schemeClr val="bg1"/>
                </a:solidFill>
                <a:latin typeface="Apercu Light"/>
              </a:rPr>
              <a:t>Vivi provides a full suite of training options to ensure users are equipped to make the most of all the features:</a:t>
            </a:r>
            <a:endParaRPr lang="en-AU" sz="1600">
              <a:solidFill>
                <a:schemeClr val="bg1"/>
              </a:solidFill>
              <a:latin typeface="Apercu Ligh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D93F1C-74CE-9AE0-17D7-018C1FC17B0C}"/>
              </a:ext>
            </a:extLst>
          </p:cNvPr>
          <p:cNvSpPr/>
          <p:nvPr/>
        </p:nvSpPr>
        <p:spPr>
          <a:xfrm>
            <a:off x="2093376" y="5691172"/>
            <a:ext cx="896760" cy="896760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69E5784-0B18-9F71-2EBD-EED299390E0B}"/>
              </a:ext>
            </a:extLst>
          </p:cNvPr>
          <p:cNvSpPr/>
          <p:nvPr/>
        </p:nvSpPr>
        <p:spPr>
          <a:xfrm>
            <a:off x="-968029" y="5555046"/>
            <a:ext cx="2768972" cy="2768972"/>
          </a:xfrm>
          <a:prstGeom prst="ellipse">
            <a:avLst/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8006389-C5D7-D223-A1FC-62614882460C}"/>
              </a:ext>
            </a:extLst>
          </p:cNvPr>
          <p:cNvSpPr/>
          <p:nvPr/>
        </p:nvSpPr>
        <p:spPr>
          <a:xfrm>
            <a:off x="673279" y="1988552"/>
            <a:ext cx="4117654" cy="932748"/>
          </a:xfrm>
          <a:prstGeom prst="roundRect">
            <a:avLst>
              <a:gd name="adj" fmla="val 109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3C25E3-F194-8EE2-7DB9-07E5A1F67EFE}"/>
              </a:ext>
            </a:extLst>
          </p:cNvPr>
          <p:cNvSpPr txBox="1"/>
          <p:nvPr/>
        </p:nvSpPr>
        <p:spPr>
          <a:xfrm>
            <a:off x="865871" y="2254871"/>
            <a:ext cx="3359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Apercu Light" panose="02000506030000020004" pitchFamily="2" charset="77"/>
              </a:rPr>
              <a:t>In-person training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64AAC96-BEC3-5CA1-EAD0-ECA61A121FCD}"/>
              </a:ext>
            </a:extLst>
          </p:cNvPr>
          <p:cNvSpPr/>
          <p:nvPr/>
        </p:nvSpPr>
        <p:spPr>
          <a:xfrm>
            <a:off x="4983525" y="1988552"/>
            <a:ext cx="6395842" cy="945497"/>
          </a:xfrm>
          <a:prstGeom prst="roundRect">
            <a:avLst>
              <a:gd name="adj" fmla="val 8134"/>
            </a:avLst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E20AAB-1585-7FAD-F631-F49858486574}"/>
              </a:ext>
            </a:extLst>
          </p:cNvPr>
          <p:cNvSpPr txBox="1"/>
          <p:nvPr/>
        </p:nvSpPr>
        <p:spPr>
          <a:xfrm>
            <a:off x="5080760" y="2094533"/>
            <a:ext cx="61173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Our National Trainer is Melbourne based and can attend metro locations for in-person training including Train the Trainer sessions.</a:t>
            </a:r>
          </a:p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Online training sessions can also be arranged.</a:t>
            </a:r>
          </a:p>
          <a:p>
            <a:endParaRPr lang="en-US" sz="1400">
              <a:solidFill>
                <a:srgbClr val="37096E"/>
              </a:solidFill>
              <a:latin typeface="Apercu" panose="02000506040000020004" pitchFamily="2" charset="77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7EE062E7-D031-4A70-CDC5-05C18CA36337}"/>
              </a:ext>
            </a:extLst>
          </p:cNvPr>
          <p:cNvSpPr/>
          <p:nvPr/>
        </p:nvSpPr>
        <p:spPr>
          <a:xfrm>
            <a:off x="673279" y="3062378"/>
            <a:ext cx="4117654" cy="932748"/>
          </a:xfrm>
          <a:prstGeom prst="roundRect">
            <a:avLst>
              <a:gd name="adj" fmla="val 109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4B349F-3803-195D-0160-DF3F4371F84D}"/>
              </a:ext>
            </a:extLst>
          </p:cNvPr>
          <p:cNvSpPr txBox="1"/>
          <p:nvPr/>
        </p:nvSpPr>
        <p:spPr>
          <a:xfrm>
            <a:off x="865871" y="3328697"/>
            <a:ext cx="3359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Apercu Light" panose="02000506030000020004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Vivi Training Hub</a:t>
            </a:r>
            <a:endParaRPr lang="en-US" sz="20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37" name="Graphic 36">
            <a:extLst>
              <a:ext uri="{FF2B5EF4-FFF2-40B4-BE49-F238E27FC236}">
                <a16:creationId xmlns:a16="http://schemas.microsoft.com/office/drawing/2014/main" id="{74281DB3-F623-C78D-F956-0973C67F0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90782" y="3401883"/>
            <a:ext cx="253738" cy="253738"/>
          </a:xfrm>
          <a:prstGeom prst="rect">
            <a:avLst/>
          </a:prstGeom>
        </p:spPr>
      </p:pic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90315100-9CF5-5B0C-216C-E9466108F5E2}"/>
              </a:ext>
            </a:extLst>
          </p:cNvPr>
          <p:cNvSpPr/>
          <p:nvPr/>
        </p:nvSpPr>
        <p:spPr>
          <a:xfrm>
            <a:off x="673279" y="4138143"/>
            <a:ext cx="4117654" cy="932748"/>
          </a:xfrm>
          <a:prstGeom prst="roundRect">
            <a:avLst>
              <a:gd name="adj" fmla="val 109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71034A8-288D-B9E7-627C-8E1F6E4FF77A}"/>
              </a:ext>
            </a:extLst>
          </p:cNvPr>
          <p:cNvSpPr txBox="1"/>
          <p:nvPr/>
        </p:nvSpPr>
        <p:spPr>
          <a:xfrm>
            <a:off x="865871" y="4404462"/>
            <a:ext cx="3359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Apercu Light" panose="02000506030000020004" pitchFamily="2" charset="77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Teacher Guides</a:t>
            </a:r>
            <a:endParaRPr lang="en-US" sz="20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03EA550F-3DD0-475B-F402-E5447CEF31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90782" y="4477648"/>
            <a:ext cx="253738" cy="253738"/>
          </a:xfrm>
          <a:prstGeom prst="rect">
            <a:avLst/>
          </a:prstGeom>
        </p:spPr>
      </p:pic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DAF162B9-F848-1EA1-DFE4-5824AC86142D}"/>
              </a:ext>
            </a:extLst>
          </p:cNvPr>
          <p:cNvSpPr/>
          <p:nvPr/>
        </p:nvSpPr>
        <p:spPr>
          <a:xfrm>
            <a:off x="673279" y="5213907"/>
            <a:ext cx="4117654" cy="932748"/>
          </a:xfrm>
          <a:prstGeom prst="roundRect">
            <a:avLst>
              <a:gd name="adj" fmla="val 109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4FF048-B352-949B-222D-7FACE542D9D1}"/>
              </a:ext>
            </a:extLst>
          </p:cNvPr>
          <p:cNvSpPr txBox="1"/>
          <p:nvPr/>
        </p:nvSpPr>
        <p:spPr>
          <a:xfrm>
            <a:off x="865871" y="5480226"/>
            <a:ext cx="3359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Apercu Light" panose="02000506030000020004" pitchFamily="2" charset="77"/>
              </a:rPr>
              <a:t>Training Videos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3765D25-19CF-7F28-FEFA-F6AA0A713F29}"/>
              </a:ext>
            </a:extLst>
          </p:cNvPr>
          <p:cNvSpPr/>
          <p:nvPr/>
        </p:nvSpPr>
        <p:spPr>
          <a:xfrm>
            <a:off x="4983525" y="3064316"/>
            <a:ext cx="6395842" cy="945497"/>
          </a:xfrm>
          <a:prstGeom prst="roundRect">
            <a:avLst>
              <a:gd name="adj" fmla="val 8134"/>
            </a:avLst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7450A8B-C6D8-BA88-E602-3BE458834482}"/>
              </a:ext>
            </a:extLst>
          </p:cNvPr>
          <p:cNvSpPr txBox="1"/>
          <p:nvPr/>
        </p:nvSpPr>
        <p:spPr>
          <a:xfrm>
            <a:off x="5080760" y="3170297"/>
            <a:ext cx="61173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Vivi’s 3 levels of training courses for the classroom</a:t>
            </a:r>
          </a:p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Digital Signage training course</a:t>
            </a:r>
          </a:p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Tech Experts and IT Admins training course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6AA603F6-16B4-EE8D-0411-44DD06FBBDB7}"/>
              </a:ext>
            </a:extLst>
          </p:cNvPr>
          <p:cNvSpPr/>
          <p:nvPr/>
        </p:nvSpPr>
        <p:spPr>
          <a:xfrm>
            <a:off x="4983525" y="4140081"/>
            <a:ext cx="6395842" cy="945497"/>
          </a:xfrm>
          <a:prstGeom prst="roundRect">
            <a:avLst>
              <a:gd name="adj" fmla="val 8134"/>
            </a:avLst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EBE70F3-1D6E-D10F-406F-3F7BFC721F19}"/>
              </a:ext>
            </a:extLst>
          </p:cNvPr>
          <p:cNvSpPr txBox="1"/>
          <p:nvPr/>
        </p:nvSpPr>
        <p:spPr>
          <a:xfrm>
            <a:off x="5080760" y="4246062"/>
            <a:ext cx="55020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Guides for Vivi App set up, Screen Sharing, Play Content &amp; Student Engagement.</a:t>
            </a:r>
          </a:p>
          <a:p>
            <a:r>
              <a:rPr lang="en-US" sz="1400">
                <a:solidFill>
                  <a:srgbClr val="37096E"/>
                </a:solidFill>
                <a:latin typeface="Apercu" panose="02000506040000020004" pitchFamily="2" charset="77"/>
              </a:rPr>
              <a:t>Guides for Campus Communications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F42A7BEC-273F-137A-C103-05A589BEA865}"/>
              </a:ext>
            </a:extLst>
          </p:cNvPr>
          <p:cNvSpPr/>
          <p:nvPr/>
        </p:nvSpPr>
        <p:spPr>
          <a:xfrm>
            <a:off x="4983525" y="5215846"/>
            <a:ext cx="6395842" cy="945497"/>
          </a:xfrm>
          <a:prstGeom prst="roundRect">
            <a:avLst>
              <a:gd name="adj" fmla="val 8134"/>
            </a:avLst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0FDE822-7209-9C1A-0CAD-38B9C3FDB99A}"/>
              </a:ext>
            </a:extLst>
          </p:cNvPr>
          <p:cNvSpPr txBox="1"/>
          <p:nvPr/>
        </p:nvSpPr>
        <p:spPr>
          <a:xfrm>
            <a:off x="5080760" y="5213907"/>
            <a:ext cx="5502075" cy="79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37096E"/>
                </a:solidFill>
                <a:latin typeface="Apercu Medium" panose="02000506040000020004" pitchFamily="2" charset="77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Vivi YouTube Channel</a:t>
            </a:r>
            <a:endParaRPr lang="en-US" sz="1600">
              <a:solidFill>
                <a:srgbClr val="37096E"/>
              </a:solidFill>
              <a:latin typeface="Apercu Medium" panose="02000506040000020004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1600">
                <a:solidFill>
                  <a:srgbClr val="37096E"/>
                </a:solidFill>
                <a:latin typeface="Apercu Medium" panose="02000506040000020004" pitchFamily="2" charset="77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Vimeo training videos </a:t>
            </a:r>
            <a:endParaRPr lang="en-US" sz="1600">
              <a:solidFill>
                <a:srgbClr val="37096E"/>
              </a:solidFill>
              <a:latin typeface="Apercu Medium" panose="02000506040000020004" pitchFamily="2" charset="77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EB2BA47-663E-19D8-86A7-4C260746B396}"/>
              </a:ext>
            </a:extLst>
          </p:cNvPr>
          <p:cNvSpPr/>
          <p:nvPr/>
        </p:nvSpPr>
        <p:spPr>
          <a:xfrm>
            <a:off x="10761753" y="943486"/>
            <a:ext cx="657189" cy="657189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1189BD7-E4CA-BBE8-34D6-BF22D3056FF3}"/>
              </a:ext>
            </a:extLst>
          </p:cNvPr>
          <p:cNvSpPr/>
          <p:nvPr/>
        </p:nvSpPr>
        <p:spPr>
          <a:xfrm>
            <a:off x="11418942" y="-363708"/>
            <a:ext cx="1546116" cy="1546116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95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84A5C7-0648-21D1-4420-52B75E308A8A}"/>
              </a:ext>
            </a:extLst>
          </p:cNvPr>
          <p:cNvSpPr/>
          <p:nvPr/>
        </p:nvSpPr>
        <p:spPr>
          <a:xfrm>
            <a:off x="388633" y="435425"/>
            <a:ext cx="11350649" cy="59761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F5F71E-FA8F-A74C-6C9B-9C042FE78624}"/>
              </a:ext>
            </a:extLst>
          </p:cNvPr>
          <p:cNvSpPr txBox="1"/>
          <p:nvPr/>
        </p:nvSpPr>
        <p:spPr>
          <a:xfrm>
            <a:off x="1050782" y="3002164"/>
            <a:ext cx="4677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spc="300">
                <a:solidFill>
                  <a:schemeClr val="bg1"/>
                </a:solidFill>
                <a:latin typeface="Apercu" panose="02000506040000020004" pitchFamily="2" charset="77"/>
              </a:rPr>
              <a:t>THANK YOU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966A874-75FB-2C0D-597A-CAB980322749}"/>
              </a:ext>
            </a:extLst>
          </p:cNvPr>
          <p:cNvSpPr/>
          <p:nvPr/>
        </p:nvSpPr>
        <p:spPr>
          <a:xfrm>
            <a:off x="7958094" y="920968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4912F0F-04E5-5642-9867-A5CEC618E2DA}"/>
              </a:ext>
            </a:extLst>
          </p:cNvPr>
          <p:cNvSpPr/>
          <p:nvPr/>
        </p:nvSpPr>
        <p:spPr>
          <a:xfrm>
            <a:off x="8828103" y="1862637"/>
            <a:ext cx="1351358" cy="13513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DF1C2EC-069D-D2ED-AD0E-36E35F84F3FA}"/>
              </a:ext>
            </a:extLst>
          </p:cNvPr>
          <p:cNvSpPr/>
          <p:nvPr/>
        </p:nvSpPr>
        <p:spPr>
          <a:xfrm>
            <a:off x="8489495" y="1666219"/>
            <a:ext cx="191881" cy="1918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114FA19-4410-41FD-8A8F-5BFC272DD478}"/>
              </a:ext>
            </a:extLst>
          </p:cNvPr>
          <p:cNvSpPr/>
          <p:nvPr/>
        </p:nvSpPr>
        <p:spPr>
          <a:xfrm>
            <a:off x="8202723" y="4259733"/>
            <a:ext cx="537807" cy="5378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14437CE-6C46-EE9B-A614-6B0228E0D7B0}"/>
              </a:ext>
            </a:extLst>
          </p:cNvPr>
          <p:cNvSpPr/>
          <p:nvPr/>
        </p:nvSpPr>
        <p:spPr>
          <a:xfrm>
            <a:off x="11038346" y="3293783"/>
            <a:ext cx="724044" cy="7240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E903903-1E87-62AF-9ACC-F821525AFA3E}"/>
              </a:ext>
            </a:extLst>
          </p:cNvPr>
          <p:cNvSpPr/>
          <p:nvPr/>
        </p:nvSpPr>
        <p:spPr>
          <a:xfrm>
            <a:off x="9075217" y="3957038"/>
            <a:ext cx="1967696" cy="196769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DDEBD0-B538-8C8B-5088-92F657CBC812}"/>
              </a:ext>
            </a:extLst>
          </p:cNvPr>
          <p:cNvSpPr/>
          <p:nvPr/>
        </p:nvSpPr>
        <p:spPr>
          <a:xfrm>
            <a:off x="10370165" y="2787715"/>
            <a:ext cx="1821835" cy="182183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0314C71-30EF-39A2-BF6F-5A4D5C48A6C6}"/>
              </a:ext>
            </a:extLst>
          </p:cNvPr>
          <p:cNvSpPr/>
          <p:nvPr/>
        </p:nvSpPr>
        <p:spPr>
          <a:xfrm>
            <a:off x="10272701" y="1471383"/>
            <a:ext cx="439586" cy="439586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4FB622D-727F-0120-BD29-38B3CAE57ABE}"/>
              </a:ext>
            </a:extLst>
          </p:cNvPr>
          <p:cNvSpPr/>
          <p:nvPr/>
        </p:nvSpPr>
        <p:spPr>
          <a:xfrm>
            <a:off x="7548709" y="5261998"/>
            <a:ext cx="597421" cy="597421"/>
          </a:xfrm>
          <a:prstGeom prst="ellipse">
            <a:avLst/>
          </a:prstGeom>
          <a:solidFill>
            <a:srgbClr val="3709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C8281D8-67A7-55B1-D2A5-16F9E6505CBF}"/>
              </a:ext>
            </a:extLst>
          </p:cNvPr>
          <p:cNvSpPr/>
          <p:nvPr/>
        </p:nvSpPr>
        <p:spPr>
          <a:xfrm>
            <a:off x="7768721" y="4413576"/>
            <a:ext cx="2294261" cy="2294261"/>
          </a:xfrm>
          <a:prstGeom prst="ellipse">
            <a:avLst/>
          </a:prstGeom>
          <a:noFill/>
          <a:ln>
            <a:solidFill>
              <a:srgbClr val="1271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BB230B84-7D24-8806-230E-9D9B095D6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7" y="796395"/>
            <a:ext cx="2182530" cy="108250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D5B1BE3-9512-3F1F-AEC8-C9E1901D3CEB}"/>
              </a:ext>
            </a:extLst>
          </p:cNvPr>
          <p:cNvSpPr txBox="1"/>
          <p:nvPr/>
        </p:nvSpPr>
        <p:spPr>
          <a:xfrm>
            <a:off x="1050782" y="5329875"/>
            <a:ext cx="86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600" err="1">
                <a:solidFill>
                  <a:schemeClr val="bg1"/>
                </a:solidFill>
                <a:latin typeface="Apercu Medium" panose="02000506040000020004" pitchFamily="2" charset="77"/>
              </a:rPr>
              <a:t>vivi.io</a:t>
            </a:r>
            <a:endParaRPr lang="en-US" sz="2400" spc="600">
              <a:solidFill>
                <a:schemeClr val="bg1"/>
              </a:solidFill>
              <a:latin typeface="Apercu Medium" panose="02000506040000020004" pitchFamily="2" charset="77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6A70888-D24D-4715-47C3-DDEEA1D6EC2F}"/>
              </a:ext>
            </a:extLst>
          </p:cNvPr>
          <p:cNvSpPr/>
          <p:nvPr/>
        </p:nvSpPr>
        <p:spPr>
          <a:xfrm>
            <a:off x="10785525" y="1774392"/>
            <a:ext cx="1967696" cy="1967696"/>
          </a:xfrm>
          <a:prstGeom prst="ellipse">
            <a:avLst/>
          </a:prstGeom>
          <a:noFill/>
          <a:ln>
            <a:solidFill>
              <a:srgbClr val="3709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32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E9C1C1-2847-DB0F-B7D7-D472CCF885BE}"/>
              </a:ext>
            </a:extLst>
          </p:cNvPr>
          <p:cNvSpPr txBox="1"/>
          <p:nvPr/>
        </p:nvSpPr>
        <p:spPr>
          <a:xfrm>
            <a:off x="434249" y="439529"/>
            <a:ext cx="5137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>
                <a:solidFill>
                  <a:srgbClr val="1271E9"/>
                </a:solidFill>
                <a:latin typeface="Apercu" panose="02000506040000020004" pitchFamily="2" charset="77"/>
              </a:rPr>
              <a:t>NETWORK CONFIGURATION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D35F13-5EDC-E04C-E40E-DDD215532F9F}"/>
              </a:ext>
            </a:extLst>
          </p:cNvPr>
          <p:cNvSpPr/>
          <p:nvPr/>
        </p:nvSpPr>
        <p:spPr>
          <a:xfrm>
            <a:off x="-2610909" y="2806841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421F5D-0ACD-E88D-D55C-A9BA6690BE38}"/>
              </a:ext>
            </a:extLst>
          </p:cNvPr>
          <p:cNvSpPr txBox="1"/>
          <p:nvPr/>
        </p:nvSpPr>
        <p:spPr>
          <a:xfrm>
            <a:off x="3383405" y="2350110"/>
            <a:ext cx="54251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To enable streaming across platforms, a few network ports must be open. Standard internet access is required for features such as </a:t>
            </a:r>
            <a:r>
              <a:rPr lang="en-AU" sz="1400" b="1">
                <a:solidFill>
                  <a:srgbClr val="BE4B8A"/>
                </a:solidFill>
                <a:latin typeface="Apercu" panose="02000506040000020004" pitchFamily="2" charset="77"/>
              </a:rPr>
              <a:t>Play Content </a:t>
            </a:r>
            <a:r>
              <a:rPr lang="en-AU" sz="1400">
                <a:latin typeface="Apercu" panose="02000506040000020004" pitchFamily="2" charset="77"/>
              </a:rPr>
              <a:t>which allows streaming from services like YouTube or ClickView (if configured).</a:t>
            </a:r>
            <a:endParaRPr lang="en-US" sz="1400">
              <a:solidFill>
                <a:srgbClr val="353535"/>
              </a:solidFill>
              <a:latin typeface="Apercu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C821BD6-B7CD-0ED8-F97C-225585229E8C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698D7AD-F17E-6B02-10E5-F0B6680B1563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9E8E6C71-A777-1846-A840-2F1C083D1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FF020D7-ED97-99DC-FC7F-D1649A06C00E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33B9BE5-6BC2-945B-4D52-77F3697BB847}"/>
              </a:ext>
            </a:extLst>
          </p:cNvPr>
          <p:cNvSpPr/>
          <p:nvPr/>
        </p:nvSpPr>
        <p:spPr>
          <a:xfrm rot="20786205">
            <a:off x="1978243" y="2459378"/>
            <a:ext cx="1000060" cy="1000060"/>
          </a:xfrm>
          <a:prstGeom prst="roundRect">
            <a:avLst/>
          </a:prstGeom>
          <a:solidFill>
            <a:srgbClr val="BE4B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F0A9B2C-DB1D-37F0-9791-3F065372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86205">
            <a:off x="2126771" y="2583663"/>
            <a:ext cx="751490" cy="751490"/>
          </a:xfrm>
          <a:prstGeom prst="rect">
            <a:avLst/>
          </a:prstGeom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121D964-6159-2E39-990A-4411692D565E}"/>
              </a:ext>
            </a:extLst>
          </p:cNvPr>
          <p:cNvSpPr/>
          <p:nvPr/>
        </p:nvSpPr>
        <p:spPr>
          <a:xfrm>
            <a:off x="3454658" y="3430610"/>
            <a:ext cx="5282682" cy="997549"/>
          </a:xfrm>
          <a:prstGeom prst="roundRect">
            <a:avLst>
              <a:gd name="adj" fmla="val 7630"/>
            </a:avLst>
          </a:prstGeom>
          <a:solidFill>
            <a:srgbClr val="76BFF7">
              <a:alpha val="5986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202D8E-A628-82CD-8D86-EFD3C748E4E7}"/>
              </a:ext>
            </a:extLst>
          </p:cNvPr>
          <p:cNvSpPr txBox="1"/>
          <p:nvPr/>
        </p:nvSpPr>
        <p:spPr>
          <a:xfrm>
            <a:off x="3593922" y="3562759"/>
            <a:ext cx="5282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Vivi supports multiple authentication sources, including 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</a:rPr>
              <a:t>Active Directory  (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  <a:hlinkClick r:id="rId5"/>
              </a:rPr>
              <a:t>LDAP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</a:rPr>
              <a:t> or 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  <a:hlinkClick r:id="rId6"/>
              </a:rPr>
              <a:t>SAML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</a:rPr>
              <a:t>) and 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  <a:hlinkClick r:id="rId7"/>
              </a:rPr>
              <a:t>Google OAuth</a:t>
            </a:r>
            <a:r>
              <a:rPr lang="en-AU" sz="1400">
                <a:solidFill>
                  <a:srgbClr val="37096E"/>
                </a:solidFill>
                <a:latin typeface="Apercu Light" panose="02000506030000020004" pitchFamily="2" charset="77"/>
              </a:rPr>
              <a:t>. </a:t>
            </a:r>
            <a:r>
              <a:rPr lang="en-AU" sz="1400">
                <a:latin typeface="Apercu Light" panose="02000506030000020004" pitchFamily="2" charset="77"/>
              </a:rPr>
              <a:t>Some additional setup may be required depending on your choice.</a:t>
            </a:r>
            <a:endParaRPr lang="en-US" sz="14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EBA5B1E0-C5EC-24DB-A817-4E4F5B8278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0636" y="4719606"/>
            <a:ext cx="253738" cy="253738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16957CE-F697-FC78-2007-4BDFBDCA99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8359" y="4719606"/>
            <a:ext cx="253738" cy="25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73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E4F37F8-2917-E6BD-68F4-C0132C47295A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E8D2CA17-8ABB-E40E-4C48-EFA0C0419D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B5577B46-3A66-CBA5-8191-2D4A37A233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5008CDF-0DB8-8E56-3F7D-21CE4361F062}"/>
              </a:ext>
            </a:extLst>
          </p:cNvPr>
          <p:cNvSpPr txBox="1"/>
          <p:nvPr/>
        </p:nvSpPr>
        <p:spPr>
          <a:xfrm>
            <a:off x="592347" y="578534"/>
            <a:ext cx="598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chemeClr val="bg1"/>
                </a:solidFill>
                <a:latin typeface="Apercu Medium" panose="02000506040000020004" pitchFamily="2" charset="77"/>
              </a:rPr>
              <a:t>Firewall Exception</a:t>
            </a:r>
            <a:endParaRPr lang="en-US" sz="3200">
              <a:solidFill>
                <a:schemeClr val="bg1"/>
              </a:solidFill>
              <a:latin typeface="Apercu Medium" panose="0200050604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782585-744F-C454-2EF7-587BB708E2A3}"/>
              </a:ext>
            </a:extLst>
          </p:cNvPr>
          <p:cNvSpPr txBox="1"/>
          <p:nvPr/>
        </p:nvSpPr>
        <p:spPr>
          <a:xfrm>
            <a:off x="592347" y="1369621"/>
            <a:ext cx="47955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chemeClr val="bg1"/>
                </a:solidFill>
                <a:latin typeface="Apercu Light" panose="02000506030000020004" pitchFamily="2" charset="77"/>
              </a:rPr>
              <a:t>To connect to Vivi Central, the Vivi Box needs specific firewall exceptions. Many networks require these exceptions to ensure smooth operation.</a:t>
            </a:r>
          </a:p>
          <a:p>
            <a:endParaRPr lang="en-AU" sz="1600">
              <a:solidFill>
                <a:schemeClr val="bg1"/>
              </a:solidFill>
              <a:latin typeface="Apercu Light" panose="02000506030000020004" pitchFamily="2" charset="77"/>
            </a:endParaRPr>
          </a:p>
          <a:p>
            <a:r>
              <a:rPr lang="en-AU" sz="1600">
                <a:solidFill>
                  <a:schemeClr val="bg1"/>
                </a:solidFill>
                <a:latin typeface="Apercu Light" panose="02000506030000020004" pitchFamily="2" charset="77"/>
              </a:rPr>
              <a:t>You can check the </a:t>
            </a:r>
            <a:r>
              <a:rPr lang="en-AU" sz="1600" b="1">
                <a:solidFill>
                  <a:srgbClr val="7EE2BA"/>
                </a:solidFill>
                <a:latin typeface="Apercu Light" panose="02000506030000020004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Status page </a:t>
            </a:r>
            <a:r>
              <a:rPr lang="en-AU" sz="1600">
                <a:solidFill>
                  <a:schemeClr val="bg1"/>
                </a:solidFill>
                <a:latin typeface="Apercu Light" panose="02000506030000020004" pitchFamily="2" charset="77"/>
              </a:rPr>
              <a:t>in the Web Console to see if Vivi has the necessary internet access.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C9F971C-0A2E-C1D5-F8EC-47198D79F108}"/>
              </a:ext>
            </a:extLst>
          </p:cNvPr>
          <p:cNvSpPr/>
          <p:nvPr/>
        </p:nvSpPr>
        <p:spPr>
          <a:xfrm>
            <a:off x="2093376" y="5691172"/>
            <a:ext cx="896760" cy="896760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01000-0772-4022-D813-4EC1FE3E9F8B}"/>
              </a:ext>
            </a:extLst>
          </p:cNvPr>
          <p:cNvSpPr txBox="1"/>
          <p:nvPr/>
        </p:nvSpPr>
        <p:spPr>
          <a:xfrm>
            <a:off x="592348" y="3160459"/>
            <a:ext cx="424859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1600">
                <a:solidFill>
                  <a:schemeClr val="bg1"/>
                </a:solidFill>
                <a:latin typeface="Apercu Medium" panose="02000506040000020004" pitchFamily="2" charset="77"/>
              </a:rPr>
              <a:t>Easiest Option: Add a Wildcard Exception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>
                <a:solidFill>
                  <a:srgbClr val="7EE2BA"/>
                </a:solidFill>
                <a:latin typeface="Apercu Light"/>
              </a:rPr>
              <a:t>*.</a:t>
            </a:r>
            <a:r>
              <a:rPr lang="en-AU" sz="1600" err="1">
                <a:solidFill>
                  <a:srgbClr val="7EE2BA"/>
                </a:solidFill>
                <a:latin typeface="Apercu Light"/>
              </a:rPr>
              <a:t>vivi.io</a:t>
            </a:r>
            <a:r>
              <a:rPr lang="en-AU" sz="1600">
                <a:solidFill>
                  <a:srgbClr val="7EE2BA"/>
                </a:solidFill>
                <a:latin typeface="Apercu Light"/>
              </a:rPr>
              <a:t> (HTTP and HTTPS)</a:t>
            </a:r>
          </a:p>
          <a:p>
            <a:endParaRPr lang="en-AU" sz="1600">
              <a:solidFill>
                <a:srgbClr val="7EE2BA"/>
              </a:solidFill>
              <a:latin typeface="Apercu Light" panose="02000506030000020004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EBEB2C-24A2-632E-C58C-764E512028E9}"/>
              </a:ext>
            </a:extLst>
          </p:cNvPr>
          <p:cNvSpPr txBox="1"/>
          <p:nvPr/>
        </p:nvSpPr>
        <p:spPr>
          <a:xfrm>
            <a:off x="592347" y="3979976"/>
            <a:ext cx="464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chemeClr val="bg1"/>
                </a:solidFill>
                <a:latin typeface="Apercu Medium" panose="02000506040000020004" pitchFamily="2" charset="77"/>
              </a:rPr>
              <a:t>If Wildcards Can’t Be Used, Add These Exceptions Explicitly: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err="1">
                <a:solidFill>
                  <a:srgbClr val="7EE2BA"/>
                </a:solidFill>
                <a:latin typeface="Apercu Light" panose="02000506030000020004" pitchFamily="2" charset="77"/>
              </a:rPr>
              <a:t>api.vivi.io</a:t>
            </a:r>
            <a:r>
              <a:rPr lang="en-AU" sz="1600">
                <a:solidFill>
                  <a:srgbClr val="7EE2BA"/>
                </a:solidFill>
                <a:latin typeface="Apercu Light" panose="02000506030000020004" pitchFamily="2" charset="77"/>
              </a:rPr>
              <a:t> (HTTP &amp; HTTPS)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err="1">
                <a:solidFill>
                  <a:srgbClr val="7EE2BA"/>
                </a:solidFill>
                <a:latin typeface="Apercu Light" panose="02000506030000020004" pitchFamily="2" charset="77"/>
              </a:rPr>
              <a:t>storage.vivi.io</a:t>
            </a:r>
            <a:r>
              <a:rPr lang="en-AU" sz="1600">
                <a:solidFill>
                  <a:srgbClr val="7EE2BA"/>
                </a:solidFill>
                <a:latin typeface="Apercu Light" panose="02000506030000020004" pitchFamily="2" charset="77"/>
              </a:rPr>
              <a:t> (HTTPS)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err="1">
                <a:solidFill>
                  <a:srgbClr val="7EE2BA"/>
                </a:solidFill>
                <a:latin typeface="Apercu Light" panose="02000506030000020004" pitchFamily="2" charset="77"/>
              </a:rPr>
              <a:t>downloads.vivi.io</a:t>
            </a:r>
            <a:r>
              <a:rPr lang="en-AU" sz="1600">
                <a:solidFill>
                  <a:srgbClr val="7EE2BA"/>
                </a:solidFill>
                <a:latin typeface="Apercu Light" panose="02000506030000020004" pitchFamily="2" charset="77"/>
              </a:rPr>
              <a:t> (HTTPS)</a:t>
            </a:r>
          </a:p>
          <a:p>
            <a:endParaRPr lang="en-AU" sz="1600">
              <a:solidFill>
                <a:srgbClr val="7EE2BA"/>
              </a:solidFill>
              <a:latin typeface="Apercu Light" panose="02000506030000020004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1B77D7-F6EA-54D5-4410-AA9227404889}"/>
              </a:ext>
            </a:extLst>
          </p:cNvPr>
          <p:cNvSpPr txBox="1"/>
          <p:nvPr/>
        </p:nvSpPr>
        <p:spPr>
          <a:xfrm>
            <a:off x="5996451" y="1308364"/>
            <a:ext cx="4431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chemeClr val="bg1"/>
                </a:solidFill>
                <a:latin typeface="Apercu" panose="02000506040000020004" pitchFamily="2" charset="77"/>
              </a:rPr>
              <a:t>In the rare case this list changes, we’ll notify you through a </a:t>
            </a:r>
            <a:r>
              <a:rPr lang="en-AU" sz="1600">
                <a:solidFill>
                  <a:srgbClr val="7EE2BA"/>
                </a:solidFill>
                <a:latin typeface="Apercu" panose="02000506040000020004" pitchFamily="2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Service Announcement</a:t>
            </a:r>
            <a:r>
              <a:rPr lang="en-AU" sz="1600">
                <a:solidFill>
                  <a:schemeClr val="bg1"/>
                </a:solidFill>
                <a:latin typeface="Apercu" panose="02000506040000020004" pitchFamily="2" charset="77"/>
              </a:rPr>
              <a:t>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3320B00-A201-F818-BC73-AA12321AE634}"/>
              </a:ext>
            </a:extLst>
          </p:cNvPr>
          <p:cNvSpPr/>
          <p:nvPr/>
        </p:nvSpPr>
        <p:spPr>
          <a:xfrm>
            <a:off x="6096000" y="4440266"/>
            <a:ext cx="4794504" cy="833698"/>
          </a:xfrm>
          <a:prstGeom prst="roundRect">
            <a:avLst>
              <a:gd name="adj" fmla="val 7072"/>
            </a:avLst>
          </a:prstGeom>
          <a:solidFill>
            <a:srgbClr val="1271E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AU" sz="1200" b="1">
                <a:solidFill>
                  <a:schemeClr val="bg1"/>
                </a:solidFill>
                <a:latin typeface="Apercu Light" panose="02000506030000020004" pitchFamily="2" charset="77"/>
              </a:rPr>
              <a:t>⚠️ Note: </a:t>
            </a:r>
            <a:r>
              <a:rPr lang="en-AU" sz="1200">
                <a:solidFill>
                  <a:schemeClr val="bg1"/>
                </a:solidFill>
                <a:latin typeface="Apercu Light" panose="02000506030000020004" pitchFamily="2" charset="77"/>
              </a:rPr>
              <a:t>These exceptions must be added manually. Firewalls that allow browser traffic on ports 80 and 443 may still block Vivi, as it makes application-level connections.</a:t>
            </a:r>
            <a:endParaRPr lang="en-US" sz="1200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957D2DA-F255-AE91-976C-78204E2F6691}"/>
              </a:ext>
            </a:extLst>
          </p:cNvPr>
          <p:cNvSpPr/>
          <p:nvPr/>
        </p:nvSpPr>
        <p:spPr>
          <a:xfrm>
            <a:off x="-968029" y="5551615"/>
            <a:ext cx="2768972" cy="2768972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325365-2AF8-ED16-44B6-7E2023D6DF42}"/>
              </a:ext>
            </a:extLst>
          </p:cNvPr>
          <p:cNvSpPr txBox="1"/>
          <p:nvPr/>
        </p:nvSpPr>
        <p:spPr>
          <a:xfrm>
            <a:off x="5996451" y="2067962"/>
            <a:ext cx="50037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chemeClr val="bg1"/>
                </a:solidFill>
                <a:latin typeface="Apercu Light" panose="02000506030000020004" pitchFamily="2" charset="77"/>
              </a:rPr>
              <a:t>Whitelisting the associated IP addresses of these hosts is not recommended, as they may change without warning. This is done at the user's own risk. </a:t>
            </a:r>
          </a:p>
          <a:p>
            <a:endParaRPr lang="en-AU" sz="1600">
              <a:solidFill>
                <a:schemeClr val="bg1"/>
              </a:solidFill>
              <a:latin typeface="Apercu Light" panose="02000506030000020004" pitchFamily="2" charset="77"/>
            </a:endParaRPr>
          </a:p>
          <a:p>
            <a:r>
              <a:rPr lang="en-AU" sz="1600">
                <a:solidFill>
                  <a:schemeClr val="bg1"/>
                </a:solidFill>
                <a:latin typeface="Apercu Light" panose="02000506030000020004" pitchFamily="2" charset="77"/>
              </a:rPr>
              <a:t>Additionally, some third-party security services and proxies may require that you also allow</a:t>
            </a:r>
          </a:p>
          <a:p>
            <a:endParaRPr lang="en-AU" sz="1600">
              <a:solidFill>
                <a:schemeClr val="bg1"/>
              </a:solidFill>
              <a:latin typeface="Apercu Light" panose="02000506030000020004" pitchFamily="2" charset="77"/>
            </a:endParaRPr>
          </a:p>
          <a:p>
            <a:r>
              <a:rPr lang="en-AU" sz="1600">
                <a:solidFill>
                  <a:srgbClr val="7EE2BA"/>
                </a:solidFill>
                <a:latin typeface="Apercu Light" panose="02000506030000020004" pitchFamily="2" charset="77"/>
              </a:rPr>
              <a:t>• *.</a:t>
            </a:r>
            <a:r>
              <a:rPr lang="en-AU" sz="1600" err="1">
                <a:solidFill>
                  <a:srgbClr val="7EE2BA"/>
                </a:solidFill>
                <a:latin typeface="Apercu Light" panose="02000506030000020004" pitchFamily="2" charset="77"/>
              </a:rPr>
              <a:t>vivi-box.io</a:t>
            </a:r>
            <a:endParaRPr lang="en-AU" sz="1600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3076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93D1024C-F623-897F-C01F-D4E23FAE576D}"/>
              </a:ext>
            </a:extLst>
          </p:cNvPr>
          <p:cNvSpPr/>
          <p:nvPr/>
        </p:nvSpPr>
        <p:spPr>
          <a:xfrm>
            <a:off x="6483096" y="5823828"/>
            <a:ext cx="5391760" cy="383736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3DF4A68-4B1E-450A-9D73-F642D685CDF3}"/>
              </a:ext>
            </a:extLst>
          </p:cNvPr>
          <p:cNvSpPr/>
          <p:nvPr/>
        </p:nvSpPr>
        <p:spPr>
          <a:xfrm>
            <a:off x="6483096" y="4900190"/>
            <a:ext cx="5391760" cy="51055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8534868-BF1D-29E3-5990-AD094190FDB2}"/>
              </a:ext>
            </a:extLst>
          </p:cNvPr>
          <p:cNvSpPr/>
          <p:nvPr/>
        </p:nvSpPr>
        <p:spPr>
          <a:xfrm>
            <a:off x="6483096" y="3976553"/>
            <a:ext cx="5391760" cy="408953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B07947-2F87-D605-43C1-B16D4A3D333E}"/>
              </a:ext>
            </a:extLst>
          </p:cNvPr>
          <p:cNvSpPr txBox="1"/>
          <p:nvPr/>
        </p:nvSpPr>
        <p:spPr>
          <a:xfrm>
            <a:off x="537985" y="814885"/>
            <a:ext cx="5458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rgbClr val="38246D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Opening Internal Ports</a:t>
            </a:r>
            <a:endParaRPr lang="en-US" sz="3200">
              <a:solidFill>
                <a:srgbClr val="38246D"/>
              </a:solidFill>
              <a:latin typeface="Apercu Medium" panose="02000506040000020004" pitchFamily="2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845C84-7170-90F5-16DC-FE9C79F949F6}"/>
              </a:ext>
            </a:extLst>
          </p:cNvPr>
          <p:cNvSpPr txBox="1"/>
          <p:nvPr/>
        </p:nvSpPr>
        <p:spPr>
          <a:xfrm>
            <a:off x="537985" y="1500798"/>
            <a:ext cx="53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latin typeface="Apercu Light" panose="02000506030000020004" pitchFamily="2" charset="77"/>
              </a:rPr>
              <a:t>These ports are only needed on your LAN (not externally).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E1C4FD2-CBFC-52CF-F53D-6186041A47D8}"/>
              </a:ext>
            </a:extLst>
          </p:cNvPr>
          <p:cNvSpPr/>
          <p:nvPr/>
        </p:nvSpPr>
        <p:spPr>
          <a:xfrm>
            <a:off x="2243084" y="5037007"/>
            <a:ext cx="718045" cy="718045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ue triangle shaped logo&#10;&#10;Description automatically generated">
            <a:extLst>
              <a:ext uri="{FF2B5EF4-FFF2-40B4-BE49-F238E27FC236}">
                <a16:creationId xmlns:a16="http://schemas.microsoft.com/office/drawing/2014/main" id="{5207CF75-5E50-A079-95A8-D2330C294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7D3385A7-97F0-981D-FD78-C58DA10BC4F0}"/>
              </a:ext>
            </a:extLst>
          </p:cNvPr>
          <p:cNvGrpSpPr/>
          <p:nvPr/>
        </p:nvGrpSpPr>
        <p:grpSpPr>
          <a:xfrm>
            <a:off x="-680709" y="4972155"/>
            <a:ext cx="4025155" cy="4433687"/>
            <a:chOff x="-1176401" y="4577184"/>
            <a:chExt cx="4025155" cy="4433687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1E3B67D-AE4D-D6BA-FD06-9080A6A89790}"/>
                </a:ext>
              </a:extLst>
            </p:cNvPr>
            <p:cNvSpPr/>
            <p:nvPr/>
          </p:nvSpPr>
          <p:spPr>
            <a:xfrm>
              <a:off x="-1176401" y="4577184"/>
              <a:ext cx="2768972" cy="2768972"/>
            </a:xfrm>
            <a:prstGeom prst="ellipse">
              <a:avLst/>
            </a:prstGeom>
            <a:solidFill>
              <a:srgbClr val="1071E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5C343D0-8990-76FF-F902-B3CC652D1C06}"/>
                </a:ext>
              </a:extLst>
            </p:cNvPr>
            <p:cNvSpPr/>
            <p:nvPr/>
          </p:nvSpPr>
          <p:spPr>
            <a:xfrm>
              <a:off x="-866888" y="5295229"/>
              <a:ext cx="3715642" cy="371564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E3BF629-BC7B-CF8B-B94E-3AB57D0B0E10}"/>
                </a:ext>
              </a:extLst>
            </p:cNvPr>
            <p:cNvSpPr/>
            <p:nvPr/>
          </p:nvSpPr>
          <p:spPr>
            <a:xfrm>
              <a:off x="2222872" y="5719104"/>
              <a:ext cx="485131" cy="485131"/>
            </a:xfrm>
            <a:prstGeom prst="ellipse">
              <a:avLst/>
            </a:prstGeom>
            <a:solidFill>
              <a:srgbClr val="7EE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6EE08D3-286D-2874-3910-B631BEDDD214}"/>
              </a:ext>
            </a:extLst>
          </p:cNvPr>
          <p:cNvSpPr txBox="1"/>
          <p:nvPr/>
        </p:nvSpPr>
        <p:spPr>
          <a:xfrm>
            <a:off x="537985" y="537886"/>
            <a:ext cx="5137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>
                <a:solidFill>
                  <a:srgbClr val="1271E9"/>
                </a:solidFill>
                <a:latin typeface="Apercu" panose="02000506040000020004" pitchFamily="2" charset="77"/>
              </a:rPr>
              <a:t>NETWORK CONFIGURATION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CCE8A8-6C46-DBF1-89A7-0BFD6D6118A6}"/>
              </a:ext>
            </a:extLst>
          </p:cNvPr>
          <p:cNvSpPr txBox="1"/>
          <p:nvPr/>
        </p:nvSpPr>
        <p:spPr>
          <a:xfrm>
            <a:off x="556739" y="1910420"/>
            <a:ext cx="493001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If your network uses </a:t>
            </a:r>
            <a:r>
              <a:rPr lang="en-AU" sz="1400" b="1">
                <a:latin typeface="Apercu Light" panose="02000506030000020004" pitchFamily="2" charset="77"/>
              </a:rPr>
              <a:t>multiple subnets or VLANs</a:t>
            </a:r>
            <a:r>
              <a:rPr lang="en-AU" sz="1400">
                <a:latin typeface="Apercu Light" panose="02000506030000020004" pitchFamily="2" charset="77"/>
              </a:rPr>
              <a:t>, open them between the relevant networks.</a:t>
            </a:r>
          </a:p>
          <a:p>
            <a:endParaRPr lang="en-AU" sz="1400">
              <a:latin typeface="Apercu Light" panose="02000506030000020004" pitchFamily="2" charset="77"/>
            </a:endParaRPr>
          </a:p>
          <a:p>
            <a:r>
              <a:rPr lang="en-AU" sz="1400">
                <a:latin typeface="Apercu Light" panose="02000506030000020004" pitchFamily="2" charset="77"/>
              </a:rPr>
              <a:t>For </a:t>
            </a:r>
            <a:r>
              <a:rPr lang="en-AU" sz="1400" b="1">
                <a:latin typeface="Apercu Light" panose="02000506030000020004" pitchFamily="2" charset="77"/>
              </a:rPr>
              <a:t>Multi-Display</a:t>
            </a:r>
            <a:r>
              <a:rPr lang="en-AU" sz="1400">
                <a:latin typeface="Apercu Light" panose="02000506030000020004" pitchFamily="2" charset="77"/>
              </a:rPr>
              <a:t> or </a:t>
            </a:r>
            <a:r>
              <a:rPr lang="en-AU" sz="1400" b="1">
                <a:latin typeface="Apercu Light" panose="02000506030000020004" pitchFamily="2" charset="77"/>
              </a:rPr>
              <a:t>Combined Rooms</a:t>
            </a:r>
            <a:r>
              <a:rPr lang="en-AU" sz="1400">
                <a:latin typeface="Apercu Light" panose="02000506030000020004" pitchFamily="2" charset="77"/>
              </a:rPr>
              <a:t>, allow ports between Vivi Boxes.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0DB968-925B-E6E4-6A1C-01C0156FF937}"/>
              </a:ext>
            </a:extLst>
          </p:cNvPr>
          <p:cNvSpPr txBox="1"/>
          <p:nvPr/>
        </p:nvSpPr>
        <p:spPr>
          <a:xfrm>
            <a:off x="556739" y="3187003"/>
            <a:ext cx="4861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These terms are described in more detail in the </a:t>
            </a:r>
            <a:r>
              <a:rPr lang="en-AU" sz="1200">
                <a:latin typeface="Apercu Light" panose="02000506030000020004" pitchFamily="2" charset="77"/>
                <a:hlinkClick r:id="rId3"/>
              </a:rPr>
              <a:t>definitions</a:t>
            </a:r>
            <a:r>
              <a:rPr lang="en-AU" sz="1200">
                <a:latin typeface="Apercu Light" panose="02000506030000020004" pitchFamily="2" charset="77"/>
              </a:rPr>
              <a:t> section. 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525DF5-3581-50FD-B603-0A7B539B2033}"/>
              </a:ext>
            </a:extLst>
          </p:cNvPr>
          <p:cNvSpPr txBox="1"/>
          <p:nvPr/>
        </p:nvSpPr>
        <p:spPr>
          <a:xfrm>
            <a:off x="565525" y="3684648"/>
            <a:ext cx="5143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Vivi requires these ports and the Return Traffic ports to operate. Below, you'll find a list of these ports along with descriptions of their respective purposes. 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FFC5D7-2437-88A7-6AC8-011D4AFE3A7E}"/>
              </a:ext>
            </a:extLst>
          </p:cNvPr>
          <p:cNvSpPr/>
          <p:nvPr/>
        </p:nvSpPr>
        <p:spPr>
          <a:xfrm>
            <a:off x="6483096" y="1404290"/>
            <a:ext cx="5391760" cy="466344"/>
          </a:xfrm>
          <a:prstGeom prst="rect">
            <a:avLst/>
          </a:prstGeom>
          <a:solidFill>
            <a:srgbClr val="76BFF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D6F6CC-F7CA-4C63-24D7-610B8CE08761}"/>
              </a:ext>
            </a:extLst>
          </p:cNvPr>
          <p:cNvSpPr txBox="1"/>
          <p:nvPr/>
        </p:nvSpPr>
        <p:spPr>
          <a:xfrm>
            <a:off x="6624934" y="1483573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Port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20C97D-19BF-80E5-CFFD-13CEF41D0220}"/>
              </a:ext>
            </a:extLst>
          </p:cNvPr>
          <p:cNvSpPr txBox="1"/>
          <p:nvPr/>
        </p:nvSpPr>
        <p:spPr>
          <a:xfrm>
            <a:off x="7429499" y="1483573"/>
            <a:ext cx="92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Protocol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3B4221-D946-5786-71E6-5D8CF1A84A71}"/>
              </a:ext>
            </a:extLst>
          </p:cNvPr>
          <p:cNvSpPr txBox="1"/>
          <p:nvPr/>
        </p:nvSpPr>
        <p:spPr>
          <a:xfrm>
            <a:off x="8394984" y="1483573"/>
            <a:ext cx="1206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Purpose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B56FB7-0F83-B7DF-ACD0-38BE5BCC7B1D}"/>
              </a:ext>
            </a:extLst>
          </p:cNvPr>
          <p:cNvSpPr txBox="1"/>
          <p:nvPr/>
        </p:nvSpPr>
        <p:spPr>
          <a:xfrm>
            <a:off x="6347658" y="837470"/>
            <a:ext cx="4672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 Light" panose="02000506030000020004" pitchFamily="2" charset="77"/>
              </a:rPr>
              <a:t>The following ports are all required to be opened between your end user devices (e.g. laptops) and Vivi Boxes for Vivi to work. </a:t>
            </a:r>
            <a:endParaRPr lang="en-US" sz="12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25F2A8-4206-2DBA-4F64-83FAE491F62B}"/>
              </a:ext>
            </a:extLst>
          </p:cNvPr>
          <p:cNvSpPr txBox="1"/>
          <p:nvPr/>
        </p:nvSpPr>
        <p:spPr>
          <a:xfrm>
            <a:off x="6634989" y="1935453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6000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7E58A6-EE45-0A5A-4391-71A86D1D7273}"/>
              </a:ext>
            </a:extLst>
          </p:cNvPr>
          <p:cNvSpPr txBox="1"/>
          <p:nvPr/>
        </p:nvSpPr>
        <p:spPr>
          <a:xfrm>
            <a:off x="7473250" y="1915473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299644-A60E-159B-5F46-39D9C0A6054E}"/>
              </a:ext>
            </a:extLst>
          </p:cNvPr>
          <p:cNvSpPr txBox="1"/>
          <p:nvPr/>
        </p:nvSpPr>
        <p:spPr>
          <a:xfrm>
            <a:off x="8433320" y="1945881"/>
            <a:ext cx="3433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Apple </a:t>
            </a:r>
            <a:r>
              <a:rPr lang="en-AU" sz="1200" err="1">
                <a:latin typeface="Apercu Light" panose="02000506030000020004" pitchFamily="2" charset="77"/>
              </a:rPr>
              <a:t>AirPlay</a:t>
            </a:r>
            <a:r>
              <a:rPr lang="en-AU" sz="1200">
                <a:latin typeface="Apercu Light" panose="02000506030000020004" pitchFamily="2" charset="77"/>
              </a:rPr>
              <a:t> negotiation, Video stream fallback 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501C1F-A14E-4E54-6808-A1CBC1897F67}"/>
              </a:ext>
            </a:extLst>
          </p:cNvPr>
          <p:cNvSpPr/>
          <p:nvPr/>
        </p:nvSpPr>
        <p:spPr>
          <a:xfrm>
            <a:off x="6483096" y="2303812"/>
            <a:ext cx="5391760" cy="408952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F44AB4-45F2-35B6-1BD6-6A935872CDBA}"/>
              </a:ext>
            </a:extLst>
          </p:cNvPr>
          <p:cNvSpPr txBox="1"/>
          <p:nvPr/>
        </p:nvSpPr>
        <p:spPr>
          <a:xfrm>
            <a:off x="6634989" y="2376471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7000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1A72D0-E83C-A597-7EE3-A6A737EBF305}"/>
              </a:ext>
            </a:extLst>
          </p:cNvPr>
          <p:cNvSpPr txBox="1"/>
          <p:nvPr/>
        </p:nvSpPr>
        <p:spPr>
          <a:xfrm>
            <a:off x="7473250" y="2356491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B9C704-FC12-1C59-D29D-36305494D643}"/>
              </a:ext>
            </a:extLst>
          </p:cNvPr>
          <p:cNvSpPr txBox="1"/>
          <p:nvPr/>
        </p:nvSpPr>
        <p:spPr>
          <a:xfrm>
            <a:off x="8433320" y="2370696"/>
            <a:ext cx="260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Apple </a:t>
            </a:r>
            <a:r>
              <a:rPr lang="en-AU" sz="1200" err="1">
                <a:latin typeface="Apercu Light" panose="02000506030000020004" pitchFamily="2" charset="77"/>
              </a:rPr>
              <a:t>AirPlay</a:t>
            </a:r>
            <a:r>
              <a:rPr lang="en-AU" sz="1200">
                <a:latin typeface="Apercu Light" panose="02000506030000020004" pitchFamily="2" charset="77"/>
              </a:rPr>
              <a:t> negotiation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771B8B-3522-509C-18B7-E132B07A39D3}"/>
              </a:ext>
            </a:extLst>
          </p:cNvPr>
          <p:cNvSpPr txBox="1"/>
          <p:nvPr/>
        </p:nvSpPr>
        <p:spPr>
          <a:xfrm>
            <a:off x="6634989" y="2776644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7100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B65BC2-DA1C-6D03-3631-577BFFC1E87E}"/>
              </a:ext>
            </a:extLst>
          </p:cNvPr>
          <p:cNvSpPr txBox="1"/>
          <p:nvPr/>
        </p:nvSpPr>
        <p:spPr>
          <a:xfrm>
            <a:off x="7473250" y="2756664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B8575A-3F58-F714-CBD2-46E2A7E3D44B}"/>
              </a:ext>
            </a:extLst>
          </p:cNvPr>
          <p:cNvSpPr txBox="1"/>
          <p:nvPr/>
        </p:nvSpPr>
        <p:spPr>
          <a:xfrm>
            <a:off x="8433320" y="2783697"/>
            <a:ext cx="260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Video Stream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5A9B9C4-D38E-2E04-D2F6-9CC5A605A43E}"/>
              </a:ext>
            </a:extLst>
          </p:cNvPr>
          <p:cNvSpPr/>
          <p:nvPr/>
        </p:nvSpPr>
        <p:spPr>
          <a:xfrm>
            <a:off x="6483096" y="3154517"/>
            <a:ext cx="5391760" cy="408953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F735230-6F10-EB2F-6DBE-0881CE1F3671}"/>
              </a:ext>
            </a:extLst>
          </p:cNvPr>
          <p:cNvSpPr txBox="1"/>
          <p:nvPr/>
        </p:nvSpPr>
        <p:spPr>
          <a:xfrm>
            <a:off x="6634989" y="3218397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8000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D674FCD-C775-C6E3-D301-00E379D1C526}"/>
              </a:ext>
            </a:extLst>
          </p:cNvPr>
          <p:cNvSpPr txBox="1"/>
          <p:nvPr/>
        </p:nvSpPr>
        <p:spPr>
          <a:xfrm>
            <a:off x="7473250" y="3198417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B487D20-2285-38DF-0726-78D8D9519CFB}"/>
              </a:ext>
            </a:extLst>
          </p:cNvPr>
          <p:cNvSpPr txBox="1"/>
          <p:nvPr/>
        </p:nvSpPr>
        <p:spPr>
          <a:xfrm>
            <a:off x="8433320" y="3202736"/>
            <a:ext cx="260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Apple </a:t>
            </a:r>
            <a:r>
              <a:rPr lang="en-AU" sz="1200" err="1">
                <a:latin typeface="Apercu Light" panose="02000506030000020004" pitchFamily="2" charset="77"/>
              </a:rPr>
              <a:t>AirPlay</a:t>
            </a:r>
            <a:r>
              <a:rPr lang="en-AU" sz="1200">
                <a:latin typeface="Apercu Light" panose="02000506030000020004" pitchFamily="2" charset="77"/>
              </a:rPr>
              <a:t> negotiation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3F56239-A025-689B-56B5-29AFEBF2E8CB}"/>
              </a:ext>
            </a:extLst>
          </p:cNvPr>
          <p:cNvSpPr txBox="1"/>
          <p:nvPr/>
        </p:nvSpPr>
        <p:spPr>
          <a:xfrm>
            <a:off x="6347658" y="537886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1271E9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Required Functional Ports</a:t>
            </a:r>
            <a:endParaRPr lang="en-US" sz="1600">
              <a:solidFill>
                <a:srgbClr val="1271E9"/>
              </a:solidFill>
              <a:latin typeface="Apercu Medium" panose="02000506040000020004" pitchFamily="2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0B27C1-2FC2-F9DA-1FF3-8D5C060AE916}"/>
              </a:ext>
            </a:extLst>
          </p:cNvPr>
          <p:cNvSpPr txBox="1"/>
          <p:nvPr/>
        </p:nvSpPr>
        <p:spPr>
          <a:xfrm>
            <a:off x="6634989" y="3633566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8001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9B392A-A672-2A7A-6578-9A7A536FCEE0}"/>
              </a:ext>
            </a:extLst>
          </p:cNvPr>
          <p:cNvSpPr txBox="1"/>
          <p:nvPr/>
        </p:nvSpPr>
        <p:spPr>
          <a:xfrm>
            <a:off x="7473250" y="3605604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3AD493-9B11-3D56-F6BB-2E8C037D0DDF}"/>
              </a:ext>
            </a:extLst>
          </p:cNvPr>
          <p:cNvSpPr txBox="1"/>
          <p:nvPr/>
        </p:nvSpPr>
        <p:spPr>
          <a:xfrm>
            <a:off x="8433320" y="3601812"/>
            <a:ext cx="2138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Apple </a:t>
            </a:r>
            <a:r>
              <a:rPr lang="en-AU" sz="1200" err="1">
                <a:latin typeface="Apercu Light" panose="02000506030000020004" pitchFamily="2" charset="77"/>
              </a:rPr>
              <a:t>AirPlay</a:t>
            </a:r>
            <a:r>
              <a:rPr lang="en-AU" sz="1200">
                <a:latin typeface="Apercu Light" panose="02000506030000020004" pitchFamily="2" charset="77"/>
              </a:rPr>
              <a:t> timing channel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1F2B723-65C8-8C24-E2D2-E32DF5806093}"/>
              </a:ext>
            </a:extLst>
          </p:cNvPr>
          <p:cNvSpPr txBox="1"/>
          <p:nvPr/>
        </p:nvSpPr>
        <p:spPr>
          <a:xfrm>
            <a:off x="6634989" y="4007446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8002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3B7D26-10DA-6D6F-CF07-A838CEC94364}"/>
              </a:ext>
            </a:extLst>
          </p:cNvPr>
          <p:cNvSpPr txBox="1"/>
          <p:nvPr/>
        </p:nvSpPr>
        <p:spPr>
          <a:xfrm>
            <a:off x="7473250" y="3987466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E9CC30-CDF6-AB48-724A-7FF368476EDE}"/>
              </a:ext>
            </a:extLst>
          </p:cNvPr>
          <p:cNvSpPr txBox="1"/>
          <p:nvPr/>
        </p:nvSpPr>
        <p:spPr>
          <a:xfrm>
            <a:off x="8433320" y="4045499"/>
            <a:ext cx="3954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Control messages , Live Broadcast (Video stream)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DE94047-9326-3C5E-D58D-5039C0C68ADC}"/>
              </a:ext>
            </a:extLst>
          </p:cNvPr>
          <p:cNvSpPr txBox="1"/>
          <p:nvPr/>
        </p:nvSpPr>
        <p:spPr>
          <a:xfrm>
            <a:off x="6634989" y="4503769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8003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EE27D7-72F7-8D97-72E8-F42A6C3EA457}"/>
              </a:ext>
            </a:extLst>
          </p:cNvPr>
          <p:cNvSpPr txBox="1"/>
          <p:nvPr/>
        </p:nvSpPr>
        <p:spPr>
          <a:xfrm>
            <a:off x="7473250" y="4483789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2F9DB71-A8EA-A970-A781-5FD91E7D4478}"/>
              </a:ext>
            </a:extLst>
          </p:cNvPr>
          <p:cNvSpPr txBox="1"/>
          <p:nvPr/>
        </p:nvSpPr>
        <p:spPr>
          <a:xfrm>
            <a:off x="8433320" y="4425837"/>
            <a:ext cx="3321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Audio stream, Live Broadcast audio, WebRTC (full screen only)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5D600C6-86DD-58C9-26D6-4DC25A5CDCA5}"/>
              </a:ext>
            </a:extLst>
          </p:cNvPr>
          <p:cNvSpPr txBox="1"/>
          <p:nvPr/>
        </p:nvSpPr>
        <p:spPr>
          <a:xfrm>
            <a:off x="6634989" y="4996732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12800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4D9D667-23CC-E1BC-94F1-89145EC026B3}"/>
              </a:ext>
            </a:extLst>
          </p:cNvPr>
          <p:cNvSpPr txBox="1"/>
          <p:nvPr/>
        </p:nvSpPr>
        <p:spPr>
          <a:xfrm>
            <a:off x="7473250" y="4976752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TCP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62D578-B133-B91C-FD8C-16AB08905199}"/>
              </a:ext>
            </a:extLst>
          </p:cNvPr>
          <p:cNvSpPr txBox="1"/>
          <p:nvPr/>
        </p:nvSpPr>
        <p:spPr>
          <a:xfrm>
            <a:off x="8433320" y="4925040"/>
            <a:ext cx="3167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Vivi Client API – device communication, touch input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632FE0C-0F57-0EDC-DD53-905111BB2FDE}"/>
              </a:ext>
            </a:extLst>
          </p:cNvPr>
          <p:cNvSpPr txBox="1"/>
          <p:nvPr/>
        </p:nvSpPr>
        <p:spPr>
          <a:xfrm>
            <a:off x="6619796" y="5457668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12801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86A925A-EADE-12B1-5BB1-54C7DE0849B9}"/>
              </a:ext>
            </a:extLst>
          </p:cNvPr>
          <p:cNvSpPr txBox="1"/>
          <p:nvPr/>
        </p:nvSpPr>
        <p:spPr>
          <a:xfrm>
            <a:off x="7473250" y="5457668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TCP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ECCD50-45C4-E4EC-2B5F-CF5C4DD6CE09}"/>
              </a:ext>
            </a:extLst>
          </p:cNvPr>
          <p:cNvSpPr txBox="1"/>
          <p:nvPr/>
        </p:nvSpPr>
        <p:spPr>
          <a:xfrm>
            <a:off x="8433320" y="5488804"/>
            <a:ext cx="3043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Static image serving, Apple </a:t>
            </a:r>
            <a:r>
              <a:rPr lang="en-AU" sz="1200" err="1">
                <a:latin typeface="Apercu Light" panose="02000506030000020004" pitchFamily="2" charset="77"/>
              </a:rPr>
              <a:t>AirPlay</a:t>
            </a:r>
            <a:r>
              <a:rPr lang="en-AU" sz="1200">
                <a:latin typeface="Apercu Light" panose="02000506030000020004" pitchFamily="2" charset="77"/>
              </a:rPr>
              <a:t> fallback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A2355A0-A265-C28E-EE32-1D7FF4A2DA6E}"/>
              </a:ext>
            </a:extLst>
          </p:cNvPr>
          <p:cNvSpPr txBox="1"/>
          <p:nvPr/>
        </p:nvSpPr>
        <p:spPr>
          <a:xfrm>
            <a:off x="6619796" y="5865030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12802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E516B87-6ABD-375F-0048-36A3C4E4436C}"/>
              </a:ext>
            </a:extLst>
          </p:cNvPr>
          <p:cNvSpPr txBox="1"/>
          <p:nvPr/>
        </p:nvSpPr>
        <p:spPr>
          <a:xfrm>
            <a:off x="7487424" y="5847950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TCP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0924B48-5A49-73A6-3A73-ED8377E1E25B}"/>
              </a:ext>
            </a:extLst>
          </p:cNvPr>
          <p:cNvSpPr txBox="1"/>
          <p:nvPr/>
        </p:nvSpPr>
        <p:spPr>
          <a:xfrm>
            <a:off x="8460764" y="5861502"/>
            <a:ext cx="22822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Local files streamed to the Box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521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42783-B0AF-86B4-2461-3B010940E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triangle shaped logo&#10;&#10;Description automatically generated">
            <a:extLst>
              <a:ext uri="{FF2B5EF4-FFF2-40B4-BE49-F238E27FC236}">
                <a16:creationId xmlns:a16="http://schemas.microsoft.com/office/drawing/2014/main" id="{024EDBB3-44BB-5E0F-240B-641E7C13F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25030886-E094-EF0B-E778-16C9F391DB64}"/>
              </a:ext>
            </a:extLst>
          </p:cNvPr>
          <p:cNvGrpSpPr/>
          <p:nvPr/>
        </p:nvGrpSpPr>
        <p:grpSpPr>
          <a:xfrm>
            <a:off x="-744717" y="5596826"/>
            <a:ext cx="4025155" cy="4433687"/>
            <a:chOff x="-1176401" y="4577184"/>
            <a:chExt cx="4025155" cy="4433687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687AF4C-47B7-EDAF-6DC9-F06CADC22755}"/>
                </a:ext>
              </a:extLst>
            </p:cNvPr>
            <p:cNvSpPr/>
            <p:nvPr/>
          </p:nvSpPr>
          <p:spPr>
            <a:xfrm>
              <a:off x="-1176401" y="4577184"/>
              <a:ext cx="2768972" cy="2768972"/>
            </a:xfrm>
            <a:prstGeom prst="ellipse">
              <a:avLst/>
            </a:prstGeom>
            <a:solidFill>
              <a:srgbClr val="1071E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144E7A3-5EB1-EE5A-0FE3-BF7F3D2D3D09}"/>
                </a:ext>
              </a:extLst>
            </p:cNvPr>
            <p:cNvSpPr/>
            <p:nvPr/>
          </p:nvSpPr>
          <p:spPr>
            <a:xfrm>
              <a:off x="-866888" y="5295229"/>
              <a:ext cx="3715642" cy="3715642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4A4D9FD-4077-6A2D-2A6B-43729A46CAB8}"/>
                </a:ext>
              </a:extLst>
            </p:cNvPr>
            <p:cNvSpPr/>
            <p:nvPr/>
          </p:nvSpPr>
          <p:spPr>
            <a:xfrm>
              <a:off x="2222872" y="5719104"/>
              <a:ext cx="485131" cy="485131"/>
            </a:xfrm>
            <a:prstGeom prst="ellipse">
              <a:avLst/>
            </a:prstGeom>
            <a:solidFill>
              <a:srgbClr val="7EE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D441237B-E201-5588-99E4-B7C3B2A2D9D9}"/>
              </a:ext>
            </a:extLst>
          </p:cNvPr>
          <p:cNvSpPr/>
          <p:nvPr/>
        </p:nvSpPr>
        <p:spPr>
          <a:xfrm>
            <a:off x="590173" y="1404290"/>
            <a:ext cx="5391760" cy="466344"/>
          </a:xfrm>
          <a:prstGeom prst="rect">
            <a:avLst/>
          </a:prstGeom>
          <a:solidFill>
            <a:srgbClr val="76BFF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BCFB4B-5CC3-1259-EE92-A6A5AA19EE5E}"/>
              </a:ext>
            </a:extLst>
          </p:cNvPr>
          <p:cNvSpPr txBox="1"/>
          <p:nvPr/>
        </p:nvSpPr>
        <p:spPr>
          <a:xfrm>
            <a:off x="732011" y="1483573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Port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8E2BF26-234A-F76A-D092-952DF11D9E8F}"/>
              </a:ext>
            </a:extLst>
          </p:cNvPr>
          <p:cNvSpPr txBox="1"/>
          <p:nvPr/>
        </p:nvSpPr>
        <p:spPr>
          <a:xfrm>
            <a:off x="1536576" y="1483573"/>
            <a:ext cx="92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Protocol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699CF04-B2C9-E1C4-35DC-FBC2CD81A6B4}"/>
              </a:ext>
            </a:extLst>
          </p:cNvPr>
          <p:cNvSpPr txBox="1"/>
          <p:nvPr/>
        </p:nvSpPr>
        <p:spPr>
          <a:xfrm>
            <a:off x="2502061" y="1483573"/>
            <a:ext cx="1206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Purpose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A33BE9A-AA82-5AD7-9F70-191411801D3F}"/>
              </a:ext>
            </a:extLst>
          </p:cNvPr>
          <p:cNvSpPr txBox="1"/>
          <p:nvPr/>
        </p:nvSpPr>
        <p:spPr>
          <a:xfrm>
            <a:off x="454735" y="837470"/>
            <a:ext cx="4672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 Light" panose="02000506030000020004" pitchFamily="2" charset="77"/>
              </a:rPr>
              <a:t>These ports are not required for users to access Vivi, but instead will be used by IT Admins. Some are optional (see details below).</a:t>
            </a:r>
            <a:endParaRPr lang="en-US" sz="12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EC78C42-3957-9855-B9F4-20C65B36A14F}"/>
              </a:ext>
            </a:extLst>
          </p:cNvPr>
          <p:cNvSpPr txBox="1"/>
          <p:nvPr/>
        </p:nvSpPr>
        <p:spPr>
          <a:xfrm>
            <a:off x="742066" y="1935453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80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1135737-9AF2-DD5A-871E-7AA0791A21A5}"/>
              </a:ext>
            </a:extLst>
          </p:cNvPr>
          <p:cNvSpPr txBox="1"/>
          <p:nvPr/>
        </p:nvSpPr>
        <p:spPr>
          <a:xfrm>
            <a:off x="1580327" y="1915473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EA32011-7E0B-4CE9-E50A-5FBCC8505FD7}"/>
              </a:ext>
            </a:extLst>
          </p:cNvPr>
          <p:cNvSpPr txBox="1"/>
          <p:nvPr/>
        </p:nvSpPr>
        <p:spPr>
          <a:xfrm>
            <a:off x="2540397" y="1945881"/>
            <a:ext cx="3433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Web Console (HTTP), Bulk Config via Vivi Central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49D74B6-D33D-7B39-5337-871F927395D6}"/>
              </a:ext>
            </a:extLst>
          </p:cNvPr>
          <p:cNvSpPr txBox="1"/>
          <p:nvPr/>
        </p:nvSpPr>
        <p:spPr>
          <a:xfrm>
            <a:off x="454735" y="537886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1271E9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Administration Ports (IT Admin use only)</a:t>
            </a:r>
            <a:endParaRPr lang="en-US" sz="1600">
              <a:solidFill>
                <a:srgbClr val="1271E9"/>
              </a:solidFill>
              <a:latin typeface="Apercu Medium" panose="02000506040000020004" pitchFamily="2" charset="77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AF45E5F-4B91-6898-68D6-8B2979830E57}"/>
              </a:ext>
            </a:extLst>
          </p:cNvPr>
          <p:cNvSpPr/>
          <p:nvPr/>
        </p:nvSpPr>
        <p:spPr>
          <a:xfrm>
            <a:off x="6409082" y="1404290"/>
            <a:ext cx="5391760" cy="466344"/>
          </a:xfrm>
          <a:prstGeom prst="rect">
            <a:avLst/>
          </a:prstGeom>
          <a:solidFill>
            <a:srgbClr val="76BFF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10EE0C1-73E1-53CE-A8C1-E43D0DE2CE33}"/>
              </a:ext>
            </a:extLst>
          </p:cNvPr>
          <p:cNvSpPr txBox="1"/>
          <p:nvPr/>
        </p:nvSpPr>
        <p:spPr>
          <a:xfrm>
            <a:off x="6550920" y="1483573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Port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5A6CE3-30DC-254C-AC9F-B06BC7E98EC1}"/>
              </a:ext>
            </a:extLst>
          </p:cNvPr>
          <p:cNvSpPr txBox="1"/>
          <p:nvPr/>
        </p:nvSpPr>
        <p:spPr>
          <a:xfrm>
            <a:off x="8021908" y="1483573"/>
            <a:ext cx="92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Protocol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2EE65E3-1141-75F7-A476-1AAFE242598E}"/>
              </a:ext>
            </a:extLst>
          </p:cNvPr>
          <p:cNvSpPr txBox="1"/>
          <p:nvPr/>
        </p:nvSpPr>
        <p:spPr>
          <a:xfrm>
            <a:off x="9158920" y="1483573"/>
            <a:ext cx="1206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Purpose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BCDA430-9F00-585C-4545-0DFB788DF96D}"/>
              </a:ext>
            </a:extLst>
          </p:cNvPr>
          <p:cNvSpPr txBox="1"/>
          <p:nvPr/>
        </p:nvSpPr>
        <p:spPr>
          <a:xfrm>
            <a:off x="6273644" y="837470"/>
            <a:ext cx="4672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 Light" panose="02000506030000020004" pitchFamily="2" charset="77"/>
              </a:rPr>
              <a:t>These ports are also required to be opened in order to use the Video Announcements feature.</a:t>
            </a:r>
            <a:endParaRPr lang="en-US" sz="12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F6BA390-3596-C6D2-F51A-442E2CA6DE9C}"/>
              </a:ext>
            </a:extLst>
          </p:cNvPr>
          <p:cNvSpPr txBox="1"/>
          <p:nvPr/>
        </p:nvSpPr>
        <p:spPr>
          <a:xfrm>
            <a:off x="6560975" y="1935453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3001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C22EA71-2C40-0BFD-8B4E-7FE77ACF9FB4}"/>
              </a:ext>
            </a:extLst>
          </p:cNvPr>
          <p:cNvSpPr txBox="1"/>
          <p:nvPr/>
        </p:nvSpPr>
        <p:spPr>
          <a:xfrm>
            <a:off x="8021908" y="1934646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E5C27A2-2AC9-0FE2-28DE-BEAAA9A68411}"/>
              </a:ext>
            </a:extLst>
          </p:cNvPr>
          <p:cNvSpPr txBox="1"/>
          <p:nvPr/>
        </p:nvSpPr>
        <p:spPr>
          <a:xfrm>
            <a:off x="9146842" y="1945881"/>
            <a:ext cx="3433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Video Announcements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4558984-A085-6C82-F6F4-39080CF2FF3C}"/>
              </a:ext>
            </a:extLst>
          </p:cNvPr>
          <p:cNvSpPr txBox="1"/>
          <p:nvPr/>
        </p:nvSpPr>
        <p:spPr>
          <a:xfrm>
            <a:off x="6273644" y="537886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1271E9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Video Announcements</a:t>
            </a:r>
            <a:endParaRPr lang="en-US" sz="1600">
              <a:solidFill>
                <a:srgbClr val="1271E9"/>
              </a:solidFill>
              <a:latin typeface="Apercu Medium" panose="02000506040000020004" pitchFamily="2" charset="77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5D023E7-2097-EC00-7C3F-89ABF65E8B0C}"/>
              </a:ext>
            </a:extLst>
          </p:cNvPr>
          <p:cNvSpPr/>
          <p:nvPr/>
        </p:nvSpPr>
        <p:spPr>
          <a:xfrm>
            <a:off x="589466" y="2335968"/>
            <a:ext cx="5391760" cy="38890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B48C9C5-A557-DBA4-0EEA-39294E6CCBA4}"/>
              </a:ext>
            </a:extLst>
          </p:cNvPr>
          <p:cNvSpPr/>
          <p:nvPr/>
        </p:nvSpPr>
        <p:spPr>
          <a:xfrm>
            <a:off x="6408375" y="2335968"/>
            <a:ext cx="5391760" cy="38890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64B017D-4B2D-085F-0C57-308DD64742BB}"/>
              </a:ext>
            </a:extLst>
          </p:cNvPr>
          <p:cNvSpPr txBox="1"/>
          <p:nvPr/>
        </p:nvSpPr>
        <p:spPr>
          <a:xfrm>
            <a:off x="732011" y="2362193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161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7B2C29B-29F4-6F44-71C8-30081B0529E4}"/>
              </a:ext>
            </a:extLst>
          </p:cNvPr>
          <p:cNvSpPr txBox="1"/>
          <p:nvPr/>
        </p:nvSpPr>
        <p:spPr>
          <a:xfrm>
            <a:off x="1580327" y="2368042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A9BC33B-E27C-3E35-53BE-3F0B97C02E97}"/>
              </a:ext>
            </a:extLst>
          </p:cNvPr>
          <p:cNvSpPr txBox="1"/>
          <p:nvPr/>
        </p:nvSpPr>
        <p:spPr>
          <a:xfrm>
            <a:off x="2540397" y="2392971"/>
            <a:ext cx="2982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SNMP diagnostics (optional)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52C392A-1BC8-B52A-3D64-6AD6CE88BC0D}"/>
              </a:ext>
            </a:extLst>
          </p:cNvPr>
          <p:cNvSpPr txBox="1"/>
          <p:nvPr/>
        </p:nvSpPr>
        <p:spPr>
          <a:xfrm>
            <a:off x="732011" y="2787066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443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C7D95AC-4F48-66FE-BC02-D45D47E05853}"/>
              </a:ext>
            </a:extLst>
          </p:cNvPr>
          <p:cNvSpPr txBox="1"/>
          <p:nvPr/>
        </p:nvSpPr>
        <p:spPr>
          <a:xfrm>
            <a:off x="1580327" y="2792915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TCP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4B66F85-D39D-9D54-F447-0945E185E54A}"/>
              </a:ext>
            </a:extLst>
          </p:cNvPr>
          <p:cNvSpPr txBox="1"/>
          <p:nvPr/>
        </p:nvSpPr>
        <p:spPr>
          <a:xfrm>
            <a:off x="2540397" y="2817844"/>
            <a:ext cx="2982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Web Console (HTTPS), Bulk Config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DEA4194-48ED-074F-FC82-89756819F5FA}"/>
              </a:ext>
            </a:extLst>
          </p:cNvPr>
          <p:cNvSpPr/>
          <p:nvPr/>
        </p:nvSpPr>
        <p:spPr>
          <a:xfrm>
            <a:off x="589466" y="3185714"/>
            <a:ext cx="5391760" cy="38890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7E3B14-7FBE-413D-E62A-502CE2843B9F}"/>
              </a:ext>
            </a:extLst>
          </p:cNvPr>
          <p:cNvSpPr txBox="1"/>
          <p:nvPr/>
        </p:nvSpPr>
        <p:spPr>
          <a:xfrm>
            <a:off x="732011" y="3230411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5001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2DD6F4-A2DF-E47C-7771-9700E1F2FC30}"/>
              </a:ext>
            </a:extLst>
          </p:cNvPr>
          <p:cNvSpPr txBox="1"/>
          <p:nvPr/>
        </p:nvSpPr>
        <p:spPr>
          <a:xfrm>
            <a:off x="1580327" y="3236260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TCP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9C4754E-78B5-727D-6414-2902150D65C0}"/>
              </a:ext>
            </a:extLst>
          </p:cNvPr>
          <p:cNvSpPr txBox="1"/>
          <p:nvPr/>
        </p:nvSpPr>
        <p:spPr>
          <a:xfrm>
            <a:off x="2540396" y="3261189"/>
            <a:ext cx="34408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err="1">
                <a:latin typeface="Apercu Light" panose="02000506030000020004" pitchFamily="2" charset="77"/>
              </a:rPr>
              <a:t>iPerf</a:t>
            </a:r>
            <a:r>
              <a:rPr lang="en-AU" sz="1200">
                <a:latin typeface="Apercu Light" panose="02000506030000020004" pitchFamily="2" charset="77"/>
              </a:rPr>
              <a:t> – bandwidth testing (by Vivi Support)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7CE3BC4-B31A-761F-30E1-FD815F2975B5}"/>
              </a:ext>
            </a:extLst>
          </p:cNvPr>
          <p:cNvSpPr/>
          <p:nvPr/>
        </p:nvSpPr>
        <p:spPr>
          <a:xfrm>
            <a:off x="6408375" y="3185713"/>
            <a:ext cx="5391760" cy="560840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6FC0EFC-FEE7-36EE-5E90-833ED6F280D7}"/>
              </a:ext>
            </a:extLst>
          </p:cNvPr>
          <p:cNvSpPr txBox="1"/>
          <p:nvPr/>
        </p:nvSpPr>
        <p:spPr>
          <a:xfrm>
            <a:off x="6560975" y="2341853"/>
            <a:ext cx="946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12819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" panose="02000506040000020004" pitchFamily="2" charset="77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24714888-DBAF-9F70-7CA2-ABE960E906F2}"/>
              </a:ext>
            </a:extLst>
          </p:cNvPr>
          <p:cNvSpPr txBox="1"/>
          <p:nvPr/>
        </p:nvSpPr>
        <p:spPr>
          <a:xfrm>
            <a:off x="8031144" y="2341046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TPC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610E74C-66A9-F683-800D-2202F99D8827}"/>
              </a:ext>
            </a:extLst>
          </p:cNvPr>
          <p:cNvSpPr txBox="1"/>
          <p:nvPr/>
        </p:nvSpPr>
        <p:spPr>
          <a:xfrm>
            <a:off x="9146842" y="2389674"/>
            <a:ext cx="3433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WebRTC signalling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2F80E31-25C4-E6DC-D9B1-5A55AC642065}"/>
              </a:ext>
            </a:extLst>
          </p:cNvPr>
          <p:cNvSpPr txBox="1"/>
          <p:nvPr/>
        </p:nvSpPr>
        <p:spPr>
          <a:xfrm>
            <a:off x="6560975" y="2803671"/>
            <a:ext cx="1197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12821–12824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" panose="02000506040000020004" pitchFamily="2" charset="7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3422343-A116-99C1-E1BD-4444AA4AECC7}"/>
              </a:ext>
            </a:extLst>
          </p:cNvPr>
          <p:cNvSpPr txBox="1"/>
          <p:nvPr/>
        </p:nvSpPr>
        <p:spPr>
          <a:xfrm>
            <a:off x="8031144" y="2802864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F409BB8-D526-460E-26ED-AB4D1E03B262}"/>
              </a:ext>
            </a:extLst>
          </p:cNvPr>
          <p:cNvSpPr txBox="1"/>
          <p:nvPr/>
        </p:nvSpPr>
        <p:spPr>
          <a:xfrm>
            <a:off x="9146842" y="2814546"/>
            <a:ext cx="3433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Video/audio streams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5B6883D-8371-3EE8-704E-D011BD6DCC96}"/>
              </a:ext>
            </a:extLst>
          </p:cNvPr>
          <p:cNvSpPr txBox="1"/>
          <p:nvPr/>
        </p:nvSpPr>
        <p:spPr>
          <a:xfrm>
            <a:off x="6560975" y="3314998"/>
            <a:ext cx="1336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12820–13999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" panose="02000506040000020004" pitchFamily="2" charset="77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2C82033-2D69-EE4D-7FDC-B8C25090CB12}"/>
              </a:ext>
            </a:extLst>
          </p:cNvPr>
          <p:cNvSpPr txBox="1"/>
          <p:nvPr/>
        </p:nvSpPr>
        <p:spPr>
          <a:xfrm>
            <a:off x="8031144" y="3312436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E8D5FD1-3315-A946-0560-16B0283DAFD4}"/>
              </a:ext>
            </a:extLst>
          </p:cNvPr>
          <p:cNvSpPr txBox="1"/>
          <p:nvPr/>
        </p:nvSpPr>
        <p:spPr>
          <a:xfrm>
            <a:off x="9146842" y="3230182"/>
            <a:ext cx="3433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Inbound video/audio streams from broadcasting device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18D589B-F736-FECA-22C8-183DB65AEECF}"/>
              </a:ext>
            </a:extLst>
          </p:cNvPr>
          <p:cNvSpPr txBox="1"/>
          <p:nvPr/>
        </p:nvSpPr>
        <p:spPr>
          <a:xfrm>
            <a:off x="454735" y="4422971"/>
            <a:ext cx="545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 Light" panose="02000506030000020004" pitchFamily="2" charset="77"/>
              </a:rPr>
              <a:t>This additional port range must also be opened to use WebRTC Split Screen functionality</a:t>
            </a:r>
            <a:endParaRPr lang="en-US" sz="12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1C5623F-50EA-AA88-2354-888F545D5822}"/>
              </a:ext>
            </a:extLst>
          </p:cNvPr>
          <p:cNvSpPr txBox="1"/>
          <p:nvPr/>
        </p:nvSpPr>
        <p:spPr>
          <a:xfrm>
            <a:off x="454735" y="4123387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1271E9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WebRTC Split Screen</a:t>
            </a:r>
            <a:endParaRPr lang="en-US" sz="1600">
              <a:solidFill>
                <a:srgbClr val="1271E9"/>
              </a:solidFill>
              <a:latin typeface="Apercu Medium" panose="02000506040000020004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47F60A4-0C2B-2ABA-CA06-BC2C95ED077F}"/>
              </a:ext>
            </a:extLst>
          </p:cNvPr>
          <p:cNvSpPr/>
          <p:nvPr/>
        </p:nvSpPr>
        <p:spPr>
          <a:xfrm>
            <a:off x="521752" y="4948418"/>
            <a:ext cx="5458777" cy="38890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957C32A-C65D-6095-B5F6-B08D6CA835D0}"/>
              </a:ext>
            </a:extLst>
          </p:cNvPr>
          <p:cNvSpPr txBox="1"/>
          <p:nvPr/>
        </p:nvSpPr>
        <p:spPr>
          <a:xfrm>
            <a:off x="639769" y="5005586"/>
            <a:ext cx="1292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Medium" panose="02000506040000020004" pitchFamily="2" charset="77"/>
              </a:rPr>
              <a:t>12820–12836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 Medium" panose="02000506040000020004" pitchFamily="2" charset="77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584099A-8070-146C-7CFB-A84B7EBB03A2}"/>
              </a:ext>
            </a:extLst>
          </p:cNvPr>
          <p:cNvSpPr txBox="1"/>
          <p:nvPr/>
        </p:nvSpPr>
        <p:spPr>
          <a:xfrm>
            <a:off x="1776942" y="4994942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6298864-89CB-03DB-F5BD-B43AF1768163}"/>
              </a:ext>
            </a:extLst>
          </p:cNvPr>
          <p:cNvSpPr txBox="1"/>
          <p:nvPr/>
        </p:nvSpPr>
        <p:spPr>
          <a:xfrm>
            <a:off x="2540397" y="5001487"/>
            <a:ext cx="2982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Video/audio streams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6B8DF6B-623A-8F71-C806-D0DF0A26AEA9}"/>
              </a:ext>
            </a:extLst>
          </p:cNvPr>
          <p:cNvSpPr txBox="1"/>
          <p:nvPr/>
        </p:nvSpPr>
        <p:spPr>
          <a:xfrm>
            <a:off x="6341357" y="4433261"/>
            <a:ext cx="391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 Light" panose="02000506030000020004" pitchFamily="2" charset="77"/>
              </a:rPr>
              <a:t>This additional port range must be opened to use the Stream to Students functionality</a:t>
            </a:r>
            <a:endParaRPr lang="en-US" sz="1200">
              <a:solidFill>
                <a:srgbClr val="37096E"/>
              </a:solidFill>
              <a:latin typeface="Apercu Light" panose="02000506030000020004" pitchFamily="2" charset="7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A82A2E6E-363F-348D-6EF6-62DEC6CDC629}"/>
              </a:ext>
            </a:extLst>
          </p:cNvPr>
          <p:cNvSpPr txBox="1"/>
          <p:nvPr/>
        </p:nvSpPr>
        <p:spPr>
          <a:xfrm>
            <a:off x="6341357" y="4133677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1271E9"/>
                </a:solidFill>
                <a:highlight>
                  <a:srgbClr val="FFFFFF"/>
                </a:highlight>
                <a:latin typeface="Apercu Medium" panose="02000506040000020004" pitchFamily="2" charset="77"/>
              </a:rPr>
              <a:t>Stream to Students</a:t>
            </a:r>
            <a:endParaRPr lang="en-US" sz="1600">
              <a:solidFill>
                <a:srgbClr val="1271E9"/>
              </a:solidFill>
              <a:latin typeface="Apercu Medium" panose="02000506040000020004" pitchFamily="2" charset="77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E223205-EE5D-361C-6A6B-7142482BC031}"/>
              </a:ext>
            </a:extLst>
          </p:cNvPr>
          <p:cNvSpPr/>
          <p:nvPr/>
        </p:nvSpPr>
        <p:spPr>
          <a:xfrm>
            <a:off x="6408374" y="4958708"/>
            <a:ext cx="5458777" cy="388905"/>
          </a:xfrm>
          <a:prstGeom prst="rect">
            <a:avLst/>
          </a:prstGeom>
          <a:solidFill>
            <a:schemeClr val="tx1">
              <a:lumMod val="10000"/>
              <a:lumOff val="9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9E398E1-7521-7679-DA79-0B20C2CD2459}"/>
              </a:ext>
            </a:extLst>
          </p:cNvPr>
          <p:cNvSpPr txBox="1"/>
          <p:nvPr/>
        </p:nvSpPr>
        <p:spPr>
          <a:xfrm>
            <a:off x="6483807" y="4995222"/>
            <a:ext cx="1292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40001–40100</a:t>
            </a:r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Apercu" panose="02000506040000020004" pitchFamily="2" charset="77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A6AB6E1-E7DE-6FB7-52DF-58C5FCEADD99}"/>
              </a:ext>
            </a:extLst>
          </p:cNvPr>
          <p:cNvSpPr txBox="1"/>
          <p:nvPr/>
        </p:nvSpPr>
        <p:spPr>
          <a:xfrm>
            <a:off x="8120748" y="5005586"/>
            <a:ext cx="612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latin typeface="Apercu Light" panose="02000506030000020004" pitchFamily="2" charset="77"/>
              </a:rPr>
              <a:t>UDP</a:t>
            </a:r>
            <a:endParaRPr lang="en-US" sz="1400" b="1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F855C83-6B53-44D2-CF1E-3D18E7566E43}"/>
              </a:ext>
            </a:extLst>
          </p:cNvPr>
          <p:cNvSpPr txBox="1"/>
          <p:nvPr/>
        </p:nvSpPr>
        <p:spPr>
          <a:xfrm>
            <a:off x="8957806" y="5029046"/>
            <a:ext cx="2982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latin typeface="Apercu Light" panose="02000506030000020004" pitchFamily="2" charset="77"/>
              </a:rPr>
              <a:t>Video/audio streams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latin typeface="Apercu Light" panose="0200050603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4285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DD0E1-1B08-FDFC-5229-2902C27E5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A8C733-B207-86DF-8094-6614A98CF14F}"/>
              </a:ext>
            </a:extLst>
          </p:cNvPr>
          <p:cNvSpPr txBox="1"/>
          <p:nvPr/>
        </p:nvSpPr>
        <p:spPr>
          <a:xfrm>
            <a:off x="1144124" y="1011875"/>
            <a:ext cx="513797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spc="300">
                <a:solidFill>
                  <a:srgbClr val="1271E9"/>
                </a:solidFill>
                <a:latin typeface="Apercu"/>
              </a:rPr>
              <a:t>Video Announcements</a:t>
            </a:r>
            <a:endParaRPr lang="en-US" sz="2000" spc="300">
              <a:solidFill>
                <a:srgbClr val="1271E9"/>
              </a:solidFill>
              <a:latin typeface="Apercu" panose="02000506040000020004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771552-0504-08E3-9B66-B204B2A76EF4}"/>
              </a:ext>
            </a:extLst>
          </p:cNvPr>
          <p:cNvSpPr/>
          <p:nvPr/>
        </p:nvSpPr>
        <p:spPr>
          <a:xfrm>
            <a:off x="-3423709" y="3067915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1A932C-F528-E991-5E53-CA2272E512B8}"/>
              </a:ext>
            </a:extLst>
          </p:cNvPr>
          <p:cNvSpPr txBox="1"/>
          <p:nvPr/>
        </p:nvSpPr>
        <p:spPr>
          <a:xfrm>
            <a:off x="1144124" y="1722716"/>
            <a:ext cx="887954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>
                <a:solidFill>
                  <a:srgbClr val="292A2E"/>
                </a:solidFill>
                <a:latin typeface="Apercu"/>
                <a:ea typeface="+mn-lt"/>
                <a:cs typeface="+mn-lt"/>
              </a:rPr>
              <a:t>Our improved Video Announcements feature uses RTCP (Real-Time Transport Control Protocol) to monitor the performance of the audio and video streams and to quickly deal with problems like lost packets. This results in a much smoother and reliable experience when making a Video Announcement. To support RTCP, each Vivi box that is receiving the Video Announcement needs to make 2 UDP connections (1 for audio, 1 for video) to the client. This means if you are making a Video Announcement from your client to 10 boxes, your computer will receive a total of 20 inbound UDP connections. The large inbound UDP range here makes it possible to broadcast a Video Announcement to a large number of Vivi boxes simultaneously </a:t>
            </a:r>
            <a:endParaRPr lang="en-US">
              <a:latin typeface="Apercu"/>
            </a:endParaRPr>
          </a:p>
          <a:p>
            <a:endParaRPr lang="en-AU" sz="1400">
              <a:solidFill>
                <a:srgbClr val="282828"/>
              </a:solidFill>
              <a:latin typeface="Apercu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F0C6F1F-FD72-B9AD-D95A-01E62DCA04FD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76F2048-4B7D-A2B0-A891-80B761E4D803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E1DF0850-746B-0874-EE43-DA3F2063C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0C1B4C2-B546-0EF2-9D3D-588DFEE97ADE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89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3D2FE-1E74-8062-F175-B22A119F0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5B39FB-B63C-1458-B188-6AF6AD0316C2}"/>
              </a:ext>
            </a:extLst>
          </p:cNvPr>
          <p:cNvSpPr txBox="1"/>
          <p:nvPr/>
        </p:nvSpPr>
        <p:spPr>
          <a:xfrm>
            <a:off x="1144124" y="1011875"/>
            <a:ext cx="51379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300">
                <a:solidFill>
                  <a:srgbClr val="1271E9"/>
                </a:solidFill>
                <a:latin typeface="Apercu" panose="02000506040000020004" pitchFamily="2" charset="77"/>
              </a:rPr>
              <a:t>OPENING INTERNAL PORTS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ECAB8E8-2A5B-9C09-4385-B3F478B87E4C}"/>
              </a:ext>
            </a:extLst>
          </p:cNvPr>
          <p:cNvSpPr/>
          <p:nvPr/>
        </p:nvSpPr>
        <p:spPr>
          <a:xfrm>
            <a:off x="-3423709" y="3067915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EF4E1A-3E22-F642-1B29-6F7A970A04D8}"/>
              </a:ext>
            </a:extLst>
          </p:cNvPr>
          <p:cNvSpPr txBox="1"/>
          <p:nvPr/>
        </p:nvSpPr>
        <p:spPr>
          <a:xfrm>
            <a:off x="1144124" y="2150689"/>
            <a:ext cx="457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solidFill>
                  <a:srgbClr val="1271E9"/>
                </a:solidFill>
                <a:latin typeface="Apercu" panose="02000506040000020004" pitchFamily="2" charset="77"/>
              </a:rPr>
              <a:t>Port Range: </a:t>
            </a:r>
            <a:r>
              <a:rPr lang="en-AU" sz="1400">
                <a:latin typeface="Apercu" panose="02000506040000020004" pitchFamily="2" charset="77"/>
              </a:rPr>
              <a:t>49152–65535</a:t>
            </a:r>
          </a:p>
          <a:p>
            <a:r>
              <a:rPr lang="en-AU" sz="1400">
                <a:latin typeface="Apercu" panose="02000506040000020004" pitchFamily="2" charset="77"/>
              </a:rPr>
              <a:t> </a:t>
            </a:r>
          </a:p>
          <a:p>
            <a:r>
              <a:rPr lang="en-AU" sz="1400">
                <a:latin typeface="Apercu" panose="02000506040000020004" pitchFamily="2" charset="77"/>
              </a:rPr>
              <a:t>Used by client devices to establish and maintain outbound connections. </a:t>
            </a:r>
            <a:endParaRPr lang="en-US" sz="1400">
              <a:solidFill>
                <a:srgbClr val="353535"/>
              </a:solidFill>
              <a:latin typeface="Apercu" panose="02000506040000020004" pitchFamily="2" charset="77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9364D2-6DE2-9FF4-27BD-2F29B0623F53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408D051-0710-7D02-1031-E6ABE477F6B8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DB9EE68E-30EC-5350-E01F-B25297A2B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46F090C-FC5A-EB22-D8D9-3B10E2CE9337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748888-FDE2-EBED-8EF3-56018764AC30}"/>
              </a:ext>
            </a:extLst>
          </p:cNvPr>
          <p:cNvSpPr txBox="1"/>
          <p:nvPr/>
        </p:nvSpPr>
        <p:spPr>
          <a:xfrm>
            <a:off x="3464519" y="4665567"/>
            <a:ext cx="1768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</a:rPr>
              <a:t>Firewall Exceptions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0ADF42-DF36-CF4F-AB90-3E67C411ECC9}"/>
              </a:ext>
            </a:extLst>
          </p:cNvPr>
          <p:cNvSpPr txBox="1"/>
          <p:nvPr/>
        </p:nvSpPr>
        <p:spPr>
          <a:xfrm>
            <a:off x="1126169" y="1272045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>
                <a:solidFill>
                  <a:srgbClr val="38246D"/>
                </a:solidFill>
                <a:effectLst/>
                <a:highlight>
                  <a:srgbClr val="FFFFFF"/>
                </a:highlight>
                <a:latin typeface="Apercu Medium" panose="02000506040000020004" pitchFamily="2" charset="77"/>
              </a:rPr>
              <a:t>Return Traffic (Ephemeral Ports)</a:t>
            </a:r>
            <a:endParaRPr lang="en-US" sz="1600">
              <a:solidFill>
                <a:srgbClr val="38246D"/>
              </a:solidFill>
              <a:latin typeface="Apercu Medium" panose="02000506040000020004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E13B8D-F5ED-AB6E-AF82-DCF1094DAB1B}"/>
              </a:ext>
            </a:extLst>
          </p:cNvPr>
          <p:cNvSpPr txBox="1"/>
          <p:nvPr/>
        </p:nvSpPr>
        <p:spPr>
          <a:xfrm>
            <a:off x="1150036" y="3238650"/>
            <a:ext cx="4113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Ensure:</a:t>
            </a:r>
          </a:p>
          <a:p>
            <a:r>
              <a:rPr lang="en-AU" sz="1400">
                <a:latin typeface="Apercu" panose="02000506040000020004" pitchFamily="2" charset="77"/>
              </a:rPr>
              <a:t>• Outbound traffic from this range is allowed.</a:t>
            </a:r>
          </a:p>
          <a:p>
            <a:r>
              <a:rPr lang="en-AU" sz="1400">
                <a:latin typeface="Apercu" panose="02000506040000020004" pitchFamily="2" charset="77"/>
              </a:rPr>
              <a:t>• Inbound return traffic is permitted for established sessions.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A71D850-6555-8BBE-3A0D-667BF141F57E}"/>
              </a:ext>
            </a:extLst>
          </p:cNvPr>
          <p:cNvSpPr/>
          <p:nvPr/>
        </p:nvSpPr>
        <p:spPr>
          <a:xfrm>
            <a:off x="6361583" y="2083409"/>
            <a:ext cx="5116827" cy="2777822"/>
          </a:xfrm>
          <a:prstGeom prst="roundRect">
            <a:avLst>
              <a:gd name="adj" fmla="val 4145"/>
            </a:avLst>
          </a:prstGeom>
          <a:solidFill>
            <a:srgbClr val="76BFF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9DC401-728A-1499-EAD9-215D8AD64D98}"/>
              </a:ext>
            </a:extLst>
          </p:cNvPr>
          <p:cNvSpPr txBox="1"/>
          <p:nvPr/>
        </p:nvSpPr>
        <p:spPr>
          <a:xfrm>
            <a:off x="6500848" y="2215557"/>
            <a:ext cx="5594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solidFill>
                  <a:srgbClr val="1271E9"/>
                </a:solidFill>
                <a:latin typeface="Apercu Medium" panose="02000506040000020004" pitchFamily="2" charset="77"/>
              </a:rPr>
              <a:t>Testing Ports</a:t>
            </a:r>
          </a:p>
          <a:p>
            <a:r>
              <a:rPr lang="en-AU" sz="1400">
                <a:latin typeface="Apercu" panose="02000506040000020004" pitchFamily="2" charset="77"/>
              </a:rPr>
              <a:t>To confirm configuration: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551CC00-AD03-0D43-A115-A538E095CFC5}"/>
              </a:ext>
            </a:extLst>
          </p:cNvPr>
          <p:cNvSpPr txBox="1"/>
          <p:nvPr/>
        </p:nvSpPr>
        <p:spPr>
          <a:xfrm>
            <a:off x="6982618" y="2859866"/>
            <a:ext cx="5594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Log in to the Vivi App on a device.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733C98-B1AD-08FA-553F-3E6CC8B588B4}"/>
              </a:ext>
            </a:extLst>
          </p:cNvPr>
          <p:cNvSpPr txBox="1"/>
          <p:nvPr/>
        </p:nvSpPr>
        <p:spPr>
          <a:xfrm>
            <a:off x="6500848" y="2813700"/>
            <a:ext cx="53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  <a:latin typeface="Apercu Medium" panose="02000506040000020004" pitchFamily="2" charset="77"/>
              </a:rPr>
              <a:t>01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79F2-270F-2191-D3BE-086C227AE3EE}"/>
              </a:ext>
            </a:extLst>
          </p:cNvPr>
          <p:cNvSpPr txBox="1"/>
          <p:nvPr/>
        </p:nvSpPr>
        <p:spPr>
          <a:xfrm>
            <a:off x="6982618" y="3310935"/>
            <a:ext cx="5594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Connect to a room.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6107F7-90B4-D807-04F4-BB09A9C7BBA1}"/>
              </a:ext>
            </a:extLst>
          </p:cNvPr>
          <p:cNvSpPr txBox="1"/>
          <p:nvPr/>
        </p:nvSpPr>
        <p:spPr>
          <a:xfrm>
            <a:off x="6500848" y="3287037"/>
            <a:ext cx="53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  <a:latin typeface="Apercu Medium" panose="02000506040000020004" pitchFamily="2" charset="77"/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30195B5-0FE6-C7E1-389A-B47CB925D895}"/>
              </a:ext>
            </a:extLst>
          </p:cNvPr>
          <p:cNvSpPr txBox="1"/>
          <p:nvPr/>
        </p:nvSpPr>
        <p:spPr>
          <a:xfrm>
            <a:off x="6982618" y="3816545"/>
            <a:ext cx="5594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" panose="02000506040000020004" pitchFamily="2" charset="77"/>
              </a:rPr>
              <a:t>Go to </a:t>
            </a:r>
            <a:r>
              <a:rPr lang="en-AU" sz="1400" b="1">
                <a:latin typeface="Apercu" panose="02000506040000020004" pitchFamily="2" charset="77"/>
              </a:rPr>
              <a:t>Settings</a:t>
            </a:r>
            <a:r>
              <a:rPr lang="en-AU" sz="1400">
                <a:latin typeface="Apercu" panose="02000506040000020004" pitchFamily="2" charset="77"/>
              </a:rPr>
              <a:t> &gt; </a:t>
            </a:r>
            <a:r>
              <a:rPr lang="en-AU" sz="1400" b="1">
                <a:latin typeface="Apercu" panose="02000506040000020004" pitchFamily="2" charset="77"/>
              </a:rPr>
              <a:t>Room Settings </a:t>
            </a:r>
            <a:r>
              <a:rPr lang="en-AU" sz="1400">
                <a:latin typeface="Apercu" panose="02000506040000020004" pitchFamily="2" charset="77"/>
              </a:rPr>
              <a:t>&gt; </a:t>
            </a:r>
            <a:r>
              <a:rPr lang="en-AU" sz="1400" b="1">
                <a:latin typeface="Apercu" panose="02000506040000020004" pitchFamily="2" charset="77"/>
              </a:rPr>
              <a:t>Port Check</a:t>
            </a:r>
            <a:r>
              <a:rPr lang="en-AU" sz="1400">
                <a:latin typeface="Apercu" panose="02000506040000020004" pitchFamily="2" charset="77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B96FEE-6E27-0A2D-A4E2-549147A372B6}"/>
              </a:ext>
            </a:extLst>
          </p:cNvPr>
          <p:cNvSpPr txBox="1"/>
          <p:nvPr/>
        </p:nvSpPr>
        <p:spPr>
          <a:xfrm>
            <a:off x="6500848" y="3792647"/>
            <a:ext cx="53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  <a:latin typeface="Apercu Medium" panose="02000506040000020004" pitchFamily="2" charset="77"/>
              </a:rPr>
              <a:t>03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F6BB9B-7067-9926-AB2A-DE54AF4700EB}"/>
              </a:ext>
            </a:extLst>
          </p:cNvPr>
          <p:cNvSpPr txBox="1"/>
          <p:nvPr/>
        </p:nvSpPr>
        <p:spPr>
          <a:xfrm>
            <a:off x="6982618" y="4322155"/>
            <a:ext cx="5594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Results appear on the connected display.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73F2DA-C25E-2B41-DD9C-D63C8C8AA5A0}"/>
              </a:ext>
            </a:extLst>
          </p:cNvPr>
          <p:cNvSpPr txBox="1"/>
          <p:nvPr/>
        </p:nvSpPr>
        <p:spPr>
          <a:xfrm>
            <a:off x="6500848" y="4298257"/>
            <a:ext cx="53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tx2"/>
                </a:solidFill>
                <a:latin typeface="Apercu Medium" panose="02000506040000020004" pitchFamily="2" charset="77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517642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A8888E-E5DE-F2AC-F03B-95887EAD4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FF67CE1-6797-DE3C-2F00-5C0C69A72832}"/>
              </a:ext>
            </a:extLst>
          </p:cNvPr>
          <p:cNvSpPr txBox="1"/>
          <p:nvPr/>
        </p:nvSpPr>
        <p:spPr>
          <a:xfrm>
            <a:off x="11198087" y="-265043"/>
            <a:ext cx="23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29" name="Picture 28">
            <a:hlinkClick r:id="rId3" action="ppaction://hlinksldjump"/>
            <a:extLst>
              <a:ext uri="{FF2B5EF4-FFF2-40B4-BE49-F238E27FC236}">
                <a16:creationId xmlns:a16="http://schemas.microsoft.com/office/drawing/2014/main" id="{D97B94CB-BC00-9B85-C0B0-B58785AF08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9847F6F2-D575-91E4-083D-145B789036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CA0701-7922-A98E-49EF-4275C5F019F7}"/>
              </a:ext>
            </a:extLst>
          </p:cNvPr>
          <p:cNvSpPr txBox="1"/>
          <p:nvPr/>
        </p:nvSpPr>
        <p:spPr>
          <a:xfrm>
            <a:off x="592347" y="578534"/>
            <a:ext cx="5983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>
                <a:solidFill>
                  <a:schemeClr val="bg1"/>
                </a:solidFill>
                <a:latin typeface="Apercu Medium" panose="02000506040000020004" pitchFamily="2" charset="77"/>
              </a:rPr>
              <a:t>SSO Configuration</a:t>
            </a:r>
            <a:endParaRPr lang="en-US" sz="3200">
              <a:solidFill>
                <a:schemeClr val="bg1"/>
              </a:solidFill>
              <a:latin typeface="Apercu Medium" panose="0200050604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A241AF-34B7-4834-0362-E7A4945AD52D}"/>
              </a:ext>
            </a:extLst>
          </p:cNvPr>
          <p:cNvSpPr txBox="1"/>
          <p:nvPr/>
        </p:nvSpPr>
        <p:spPr>
          <a:xfrm>
            <a:off x="592347" y="1249549"/>
            <a:ext cx="6085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>
                <a:solidFill>
                  <a:schemeClr val="bg1"/>
                </a:solidFill>
                <a:latin typeface="Apercu Light" panose="02000506030000020004" pitchFamily="2" charset="77"/>
              </a:rPr>
              <a:t>Vivi provides its own internal authentication source, and supports several different authentication types:</a:t>
            </a:r>
            <a:endParaRPr lang="en-AU" sz="1600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EEFD9F5-839E-F1BF-0AF7-733E65A55F51}"/>
              </a:ext>
            </a:extLst>
          </p:cNvPr>
          <p:cNvSpPr/>
          <p:nvPr/>
        </p:nvSpPr>
        <p:spPr>
          <a:xfrm>
            <a:off x="2093376" y="5691172"/>
            <a:ext cx="896760" cy="896760"/>
          </a:xfrm>
          <a:prstGeom prst="ellipse">
            <a:avLst/>
          </a:prstGeom>
          <a:solidFill>
            <a:srgbClr val="9A32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B99B0EA-9151-A7EF-01B8-9613E6BDCC5A}"/>
              </a:ext>
            </a:extLst>
          </p:cNvPr>
          <p:cNvSpPr/>
          <p:nvPr/>
        </p:nvSpPr>
        <p:spPr>
          <a:xfrm>
            <a:off x="-968029" y="5551615"/>
            <a:ext cx="2768972" cy="2768972"/>
          </a:xfrm>
          <a:prstGeom prst="ellipse">
            <a:avLst/>
          </a:prstGeom>
          <a:solidFill>
            <a:srgbClr val="127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EEA2AC8-CC25-1C8C-F98B-BAB19DE65A70}"/>
              </a:ext>
            </a:extLst>
          </p:cNvPr>
          <p:cNvSpPr/>
          <p:nvPr/>
        </p:nvSpPr>
        <p:spPr>
          <a:xfrm>
            <a:off x="712964" y="2154813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142BA2-DAF2-C9AF-9B6F-AE8F35E9929C}"/>
              </a:ext>
            </a:extLst>
          </p:cNvPr>
          <p:cNvSpPr txBox="1"/>
          <p:nvPr/>
        </p:nvSpPr>
        <p:spPr>
          <a:xfrm>
            <a:off x="834121" y="2227167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solidFill>
                  <a:schemeClr val="bg1"/>
                </a:solidFill>
                <a:latin typeface="Apercu Light" panose="02000506030000020004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Microsoft Entra ID (Formerly Azure AD)</a:t>
            </a:r>
            <a:endParaRPr lang="en-US" sz="1400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26A4278B-11E9-6737-5FBF-525FAF6BB8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99510" y="2254859"/>
            <a:ext cx="253738" cy="253738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A7EFC4F-3A25-2F83-E4F9-22B654CDA4FC}"/>
              </a:ext>
            </a:extLst>
          </p:cNvPr>
          <p:cNvSpPr/>
          <p:nvPr/>
        </p:nvSpPr>
        <p:spPr>
          <a:xfrm>
            <a:off x="712964" y="2699758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14FEAE-8FA6-790C-FA09-86400E91BA67}"/>
              </a:ext>
            </a:extLst>
          </p:cNvPr>
          <p:cNvSpPr txBox="1"/>
          <p:nvPr/>
        </p:nvSpPr>
        <p:spPr>
          <a:xfrm>
            <a:off x="834121" y="2772112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Workspace Integration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312CA73B-38C5-56FB-6475-21C135875A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99510" y="2799804"/>
            <a:ext cx="253738" cy="253738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503F3B9-856C-43AC-1EA8-305CB6D5F057}"/>
              </a:ext>
            </a:extLst>
          </p:cNvPr>
          <p:cNvSpPr/>
          <p:nvPr/>
        </p:nvSpPr>
        <p:spPr>
          <a:xfrm>
            <a:off x="712964" y="3253939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44D96B-5AAD-106D-256F-498C7F008AE4}"/>
              </a:ext>
            </a:extLst>
          </p:cNvPr>
          <p:cNvSpPr txBox="1"/>
          <p:nvPr/>
        </p:nvSpPr>
        <p:spPr>
          <a:xfrm>
            <a:off x="834121" y="3326293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err="1">
                <a:solidFill>
                  <a:schemeClr val="bg1"/>
                </a:solidFill>
                <a:latin typeface="Apercu Light" panose="02000506030000020004" pitchFamily="2" charset="77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ClassLink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97651D18-759F-309E-406B-6EA43FE4CF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99510" y="3353985"/>
            <a:ext cx="253738" cy="253738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01CFC4F7-4520-98C4-EEF3-DC07E677CBA2}"/>
              </a:ext>
            </a:extLst>
          </p:cNvPr>
          <p:cNvSpPr/>
          <p:nvPr/>
        </p:nvSpPr>
        <p:spPr>
          <a:xfrm>
            <a:off x="712964" y="3808120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B152453-F069-09E0-CA81-1A642AD0CEBB}"/>
              </a:ext>
            </a:extLst>
          </p:cNvPr>
          <p:cNvSpPr txBox="1"/>
          <p:nvPr/>
        </p:nvSpPr>
        <p:spPr>
          <a:xfrm>
            <a:off x="834121" y="3880474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Clever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907E569F-1725-53B2-2BCA-73C5A255F0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99510" y="3908166"/>
            <a:ext cx="253738" cy="253738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4721D1B5-532F-ACF7-DEE0-BB05C7F99ED6}"/>
              </a:ext>
            </a:extLst>
          </p:cNvPr>
          <p:cNvSpPr/>
          <p:nvPr/>
        </p:nvSpPr>
        <p:spPr>
          <a:xfrm>
            <a:off x="4943218" y="2154813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DD2590-54D6-7DE9-ACA4-50A4C878EB1F}"/>
              </a:ext>
            </a:extLst>
          </p:cNvPr>
          <p:cNvSpPr txBox="1"/>
          <p:nvPr/>
        </p:nvSpPr>
        <p:spPr>
          <a:xfrm>
            <a:off x="5064375" y="2227167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SSO Subdomain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9783F743-3712-10C8-CEA6-7ABDBAF762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9764" y="2254859"/>
            <a:ext cx="253738" cy="253738"/>
          </a:xfrm>
          <a:prstGeom prst="rect">
            <a:avLst/>
          </a:prstGeom>
        </p:spPr>
      </p:pic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12F94AC2-1974-9628-B236-32771E0635A8}"/>
              </a:ext>
            </a:extLst>
          </p:cNvPr>
          <p:cNvSpPr/>
          <p:nvPr/>
        </p:nvSpPr>
        <p:spPr>
          <a:xfrm>
            <a:off x="4943218" y="2699758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6CE16F-07DF-870F-D6A9-A773C3183308}"/>
              </a:ext>
            </a:extLst>
          </p:cNvPr>
          <p:cNvSpPr txBox="1"/>
          <p:nvPr/>
        </p:nvSpPr>
        <p:spPr>
          <a:xfrm>
            <a:off x="5064375" y="2772112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LDAP/Secure LDAP Authentication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FB8D0E81-72FD-4B1C-9CE8-C4305CBEB6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9764" y="2799804"/>
            <a:ext cx="253738" cy="253738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A097E83F-DDBA-6D29-D6CD-F23CA47B307A}"/>
              </a:ext>
            </a:extLst>
          </p:cNvPr>
          <p:cNvSpPr/>
          <p:nvPr/>
        </p:nvSpPr>
        <p:spPr>
          <a:xfrm>
            <a:off x="4943218" y="3263176"/>
            <a:ext cx="4117654" cy="45907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ECEF590-85B8-3DE3-9B53-C73EB3D5B4A3}"/>
              </a:ext>
            </a:extLst>
          </p:cNvPr>
          <p:cNvSpPr txBox="1"/>
          <p:nvPr/>
        </p:nvSpPr>
        <p:spPr>
          <a:xfrm>
            <a:off x="5064375" y="3335530"/>
            <a:ext cx="3359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SAML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04D53352-8C57-37BF-AB52-E339F5076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9764" y="3363222"/>
            <a:ext cx="253738" cy="253738"/>
          </a:xfrm>
          <a:prstGeom prst="rect">
            <a:avLst/>
          </a:prstGeom>
        </p:spPr>
      </p:pic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37627609-6C8B-A6FD-C832-7C667648B835}"/>
              </a:ext>
            </a:extLst>
          </p:cNvPr>
          <p:cNvSpPr/>
          <p:nvPr/>
        </p:nvSpPr>
        <p:spPr>
          <a:xfrm>
            <a:off x="712964" y="4373543"/>
            <a:ext cx="8347908" cy="527834"/>
          </a:xfrm>
          <a:prstGeom prst="roundRect">
            <a:avLst>
              <a:gd name="adj" fmla="val 7072"/>
            </a:avLst>
          </a:prstGeom>
          <a:solidFill>
            <a:srgbClr val="7EE2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AU" sz="1200">
                <a:latin typeface="Apercu Light" panose="02000506030000020004" pitchFamily="2" charset="77"/>
              </a:rPr>
              <a:t>⚠️ Important: Enabling an external authentication source disables Vivi standard authentication. If IT Admin accounts are not mapped in the new source, they will lose access.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13CE9958-EBBE-E219-9DB1-373DC400FE2F}"/>
              </a:ext>
            </a:extLst>
          </p:cNvPr>
          <p:cNvSpPr/>
          <p:nvPr/>
        </p:nvSpPr>
        <p:spPr>
          <a:xfrm>
            <a:off x="9173472" y="2154813"/>
            <a:ext cx="2606152" cy="2706418"/>
          </a:xfrm>
          <a:prstGeom prst="roundRect">
            <a:avLst>
              <a:gd name="adj" fmla="val 4145"/>
            </a:avLst>
          </a:prstGeom>
          <a:solidFill>
            <a:srgbClr val="76BF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160A76-0FA5-D28D-490D-6A16DC836706}"/>
              </a:ext>
            </a:extLst>
          </p:cNvPr>
          <p:cNvSpPr txBox="1"/>
          <p:nvPr/>
        </p:nvSpPr>
        <p:spPr>
          <a:xfrm>
            <a:off x="9282448" y="2508597"/>
            <a:ext cx="23250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To configure:</a:t>
            </a:r>
          </a:p>
          <a:p>
            <a:endParaRPr lang="en-AU" sz="1200">
              <a:solidFill>
                <a:srgbClr val="37096E"/>
              </a:solidFill>
              <a:latin typeface="Apercu" panose="02000506040000020004" pitchFamily="2" charset="77"/>
            </a:endParaRPr>
          </a:p>
          <a:p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In </a:t>
            </a:r>
            <a:r>
              <a:rPr lang="en-AU" sz="1200" b="1">
                <a:solidFill>
                  <a:srgbClr val="37096E"/>
                </a:solidFill>
                <a:latin typeface="Apercu" panose="02000506040000020004" pitchFamily="2" charset="77"/>
              </a:rPr>
              <a:t>Vivi Central</a:t>
            </a:r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, select </a:t>
            </a:r>
            <a:r>
              <a:rPr lang="en-AU" sz="1200" b="1">
                <a:solidFill>
                  <a:srgbClr val="37096E"/>
                </a:solidFill>
                <a:latin typeface="Apercu" panose="02000506040000020004" pitchFamily="2" charset="77"/>
              </a:rPr>
              <a:t>Organisation &gt; Authentication</a:t>
            </a:r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.</a:t>
            </a:r>
          </a:p>
          <a:p>
            <a:endParaRPr lang="en-AU" sz="1200">
              <a:solidFill>
                <a:srgbClr val="37096E"/>
              </a:solidFill>
              <a:latin typeface="Apercu" panose="02000506040000020004" pitchFamily="2" charset="77"/>
            </a:endParaRPr>
          </a:p>
          <a:p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Choose the desired authentication type.</a:t>
            </a:r>
          </a:p>
          <a:p>
            <a:endParaRPr lang="en-AU" sz="1200">
              <a:solidFill>
                <a:srgbClr val="37096E"/>
              </a:solidFill>
              <a:latin typeface="Apercu" panose="02000506040000020004" pitchFamily="2" charset="77"/>
            </a:endParaRPr>
          </a:p>
          <a:p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Click </a:t>
            </a:r>
            <a:r>
              <a:rPr lang="en-AU" sz="1200" b="1">
                <a:solidFill>
                  <a:srgbClr val="37096E"/>
                </a:solidFill>
                <a:latin typeface="Apercu" panose="02000506040000020004" pitchFamily="2" charset="77"/>
              </a:rPr>
              <a:t>Edit</a:t>
            </a:r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, apply settings, then </a:t>
            </a:r>
            <a:r>
              <a:rPr lang="en-AU" sz="1200" b="1">
                <a:solidFill>
                  <a:srgbClr val="37096E"/>
                </a:solidFill>
                <a:latin typeface="Apercu" panose="02000506040000020004" pitchFamily="2" charset="77"/>
              </a:rPr>
              <a:t>Save Changes</a:t>
            </a:r>
            <a:r>
              <a:rPr lang="en-AU" sz="1200">
                <a:solidFill>
                  <a:srgbClr val="37096E"/>
                </a:solidFill>
                <a:latin typeface="Apercu" panose="02000506040000020004" pitchFamily="2" charset="77"/>
              </a:rPr>
              <a:t>.</a:t>
            </a:r>
          </a:p>
          <a:p>
            <a:endParaRPr lang="en-US" sz="1200">
              <a:solidFill>
                <a:srgbClr val="37096E"/>
              </a:solidFill>
              <a:latin typeface="Apercu" panose="0200050604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7767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F11320-2509-D5CB-4FC9-3E8EABA46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1CFA5091-33F8-69BE-AA42-5F0793A3E577}"/>
              </a:ext>
            </a:extLst>
          </p:cNvPr>
          <p:cNvSpPr/>
          <p:nvPr/>
        </p:nvSpPr>
        <p:spPr>
          <a:xfrm>
            <a:off x="9101646" y="3723266"/>
            <a:ext cx="2775045" cy="2343150"/>
          </a:xfrm>
          <a:prstGeom prst="roundRect">
            <a:avLst>
              <a:gd name="adj" fmla="val 2397"/>
            </a:avLst>
          </a:prstGeom>
          <a:solidFill>
            <a:srgbClr val="76BFF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70386F2-8EF9-588D-ED3D-F73D597C161F}"/>
              </a:ext>
            </a:extLst>
          </p:cNvPr>
          <p:cNvSpPr/>
          <p:nvPr/>
        </p:nvSpPr>
        <p:spPr>
          <a:xfrm>
            <a:off x="-3423709" y="3067915"/>
            <a:ext cx="4346568" cy="4346568"/>
          </a:xfrm>
          <a:prstGeom prst="ellipse">
            <a:avLst/>
          </a:prstGeom>
          <a:solidFill>
            <a:srgbClr val="1071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9FB7F6-F09F-8901-C659-370ADFA13862}"/>
              </a:ext>
            </a:extLst>
          </p:cNvPr>
          <p:cNvSpPr txBox="1"/>
          <p:nvPr/>
        </p:nvSpPr>
        <p:spPr>
          <a:xfrm>
            <a:off x="1144124" y="1139470"/>
            <a:ext cx="55602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>
                <a:latin typeface="Apercu Light" panose="02000506030000020004" pitchFamily="2" charset="77"/>
              </a:rPr>
              <a:t>By default, Vivi uses its own </a:t>
            </a:r>
            <a:r>
              <a:rPr lang="en-AU" sz="1400" b="1">
                <a:solidFill>
                  <a:srgbClr val="1271E9"/>
                </a:solidFill>
                <a:latin typeface="Apercu Light" panose="02000506030000020004" pitchFamily="2" charset="77"/>
              </a:rPr>
              <a:t>built-in authentication </a:t>
            </a:r>
            <a:r>
              <a:rPr lang="en-AU" sz="1400" b="1">
                <a:latin typeface="Apercu Light" panose="02000506030000020004" pitchFamily="2" charset="77"/>
              </a:rPr>
              <a:t>system</a:t>
            </a:r>
            <a:r>
              <a:rPr lang="en-AU" sz="1400">
                <a:latin typeface="Apercu Light" panose="02000506030000020004" pitchFamily="2" charset="77"/>
              </a:rPr>
              <a:t>. This means:</a:t>
            </a:r>
          </a:p>
          <a:p>
            <a:endParaRPr lang="en-AU" sz="1400">
              <a:latin typeface="Apercu Light" panose="02000506030000020004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>
                <a:latin typeface="Apercu Light" panose="02000506030000020004" pitchFamily="2" charset="77"/>
              </a:rPr>
              <a:t>User accounts are created and managed directly in </a:t>
            </a:r>
            <a:r>
              <a:rPr lang="en-AU" sz="1400" b="1">
                <a:solidFill>
                  <a:srgbClr val="1271E9"/>
                </a:solidFill>
                <a:latin typeface="Apercu Light" panose="02000506030000020004" pitchFamily="2" charset="77"/>
              </a:rPr>
              <a:t>Vivi Central</a:t>
            </a:r>
            <a:r>
              <a:rPr lang="en-AU" sz="1400">
                <a:latin typeface="Apercu Light" panose="02000506030000020004" pitchFamily="2" charset="77"/>
              </a:rPr>
              <a:t>.</a:t>
            </a:r>
            <a:br>
              <a:rPr lang="en-AU" sz="1400">
                <a:latin typeface="Apercu Light" panose="02000506030000020004" pitchFamily="2" charset="77"/>
              </a:rPr>
            </a:br>
            <a:endParaRPr lang="en-AU" sz="1400">
              <a:latin typeface="Apercu Light" panose="02000506030000020004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>
                <a:latin typeface="Apercu Light" panose="02000506030000020004" pitchFamily="2" charset="77"/>
              </a:rPr>
              <a:t>Teachers and students can also download the </a:t>
            </a:r>
            <a:r>
              <a:rPr lang="en-AU" sz="1400" b="1">
                <a:solidFill>
                  <a:srgbClr val="1271E9"/>
                </a:solidFill>
                <a:latin typeface="Apercu Light" panose="02000506030000020004" pitchFamily="2" charset="77"/>
              </a:rPr>
              <a:t>Vivi App</a:t>
            </a:r>
            <a:r>
              <a:rPr lang="en-AU" sz="1400">
                <a:solidFill>
                  <a:srgbClr val="1271E9"/>
                </a:solidFill>
                <a:latin typeface="Apercu Light" panose="02000506030000020004" pitchFamily="2" charset="77"/>
              </a:rPr>
              <a:t> </a:t>
            </a:r>
            <a:r>
              <a:rPr lang="en-AU" sz="1400">
                <a:latin typeface="Apercu Light" panose="02000506030000020004" pitchFamily="2" charset="77"/>
              </a:rPr>
              <a:t>and sign up for an account themselves.</a:t>
            </a:r>
            <a:br>
              <a:rPr lang="en-AU" sz="1400">
                <a:latin typeface="Apercu Light" panose="02000506030000020004" pitchFamily="2" charset="77"/>
              </a:rPr>
            </a:br>
            <a:endParaRPr lang="en-AU" sz="1400">
              <a:latin typeface="Apercu Light" panose="02000506030000020004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>
                <a:latin typeface="Apercu Light" panose="02000506030000020004" pitchFamily="2" charset="77"/>
              </a:rPr>
              <a:t>This method is best suited for </a:t>
            </a:r>
            <a:r>
              <a:rPr lang="en-AU" sz="1400" b="1">
                <a:solidFill>
                  <a:srgbClr val="1271E9"/>
                </a:solidFill>
                <a:latin typeface="Apercu Light" panose="02000506030000020004" pitchFamily="2" charset="77"/>
              </a:rPr>
              <a:t>smaller schools </a:t>
            </a:r>
            <a:r>
              <a:rPr lang="en-AU" sz="1400">
                <a:latin typeface="Apercu Light" panose="02000506030000020004" pitchFamily="2" charset="77"/>
              </a:rPr>
              <a:t>or </a:t>
            </a:r>
            <a:r>
              <a:rPr lang="en-AU" sz="1400" b="1">
                <a:solidFill>
                  <a:srgbClr val="1271E9"/>
                </a:solidFill>
                <a:latin typeface="Apercu Light" panose="02000506030000020004" pitchFamily="2" charset="77"/>
              </a:rPr>
              <a:t>trial environments</a:t>
            </a:r>
            <a:r>
              <a:rPr lang="en-AU" sz="1400">
                <a:latin typeface="Apercu Light" panose="02000506030000020004" pitchFamily="2" charset="77"/>
              </a:rPr>
              <a:t> because it requires minimal setup.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634C7FA-7B69-5C15-4868-C3F4CF2C287B}"/>
              </a:ext>
            </a:extLst>
          </p:cNvPr>
          <p:cNvSpPr/>
          <p:nvPr/>
        </p:nvSpPr>
        <p:spPr>
          <a:xfrm>
            <a:off x="10018716" y="-2383408"/>
            <a:ext cx="4346568" cy="4346568"/>
          </a:xfrm>
          <a:prstGeom prst="ellipse">
            <a:avLst/>
          </a:prstGeom>
          <a:solidFill>
            <a:srgbClr val="38246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045162-7DE0-321B-478C-AE6E8C278F81}"/>
              </a:ext>
            </a:extLst>
          </p:cNvPr>
          <p:cNvSpPr/>
          <p:nvPr/>
        </p:nvSpPr>
        <p:spPr>
          <a:xfrm>
            <a:off x="10339524" y="946511"/>
            <a:ext cx="786734" cy="786734"/>
          </a:xfrm>
          <a:prstGeom prst="ellipse">
            <a:avLst/>
          </a:prstGeom>
          <a:solidFill>
            <a:srgbClr val="7EE2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triangle shaped logo&#10;&#10;Description automatically generated">
            <a:extLst>
              <a:ext uri="{FF2B5EF4-FFF2-40B4-BE49-F238E27FC236}">
                <a16:creationId xmlns:a16="http://schemas.microsoft.com/office/drawing/2014/main" id="{CD8AB058-4279-B618-B6EF-CE8B52D4D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367" y="6073292"/>
            <a:ext cx="561387" cy="5613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E80E21A-CAA5-B37A-D5A3-78D4EA27BA26}"/>
              </a:ext>
            </a:extLst>
          </p:cNvPr>
          <p:cNvSpPr/>
          <p:nvPr/>
        </p:nvSpPr>
        <p:spPr>
          <a:xfrm>
            <a:off x="10920437" y="2083409"/>
            <a:ext cx="411642" cy="411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2B1048-20E7-C969-0292-F379E9A597EC}"/>
              </a:ext>
            </a:extLst>
          </p:cNvPr>
          <p:cNvSpPr txBox="1"/>
          <p:nvPr/>
        </p:nvSpPr>
        <p:spPr>
          <a:xfrm>
            <a:off x="3464519" y="4665567"/>
            <a:ext cx="1768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>
                <a:solidFill>
                  <a:schemeClr val="bg1"/>
                </a:solidFill>
                <a:latin typeface="Apercu Light" panose="02000506030000020004" pitchFamily="2" charset="77"/>
              </a:rPr>
              <a:t>Firewall Exceptions</a:t>
            </a:r>
            <a:endParaRPr lang="en-US" sz="1400" b="1">
              <a:solidFill>
                <a:schemeClr val="bg1"/>
              </a:solidFill>
              <a:latin typeface="Apercu Light" panose="02000506030000020004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22E5BE-FC9C-DF1B-4A71-51E991A55C13}"/>
              </a:ext>
            </a:extLst>
          </p:cNvPr>
          <p:cNvSpPr txBox="1"/>
          <p:nvPr/>
        </p:nvSpPr>
        <p:spPr>
          <a:xfrm>
            <a:off x="1126169" y="607957"/>
            <a:ext cx="5458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>
                <a:solidFill>
                  <a:srgbClr val="1271E9"/>
                </a:solidFill>
                <a:highlight>
                  <a:srgbClr val="FFFFFF"/>
                </a:highlight>
                <a:latin typeface="Apercu" panose="02000506040000020004" pitchFamily="2" charset="77"/>
              </a:rPr>
              <a:t>Vivi Standard Authentication (default)</a:t>
            </a:r>
            <a:endParaRPr lang="en-US" sz="1600" b="1">
              <a:solidFill>
                <a:srgbClr val="1271E9"/>
              </a:solidFill>
              <a:latin typeface="Apercu" panose="02000506040000020004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4BC81ED-ED22-7857-715B-5287D0255F8A}"/>
              </a:ext>
            </a:extLst>
          </p:cNvPr>
          <p:cNvSpPr txBox="1"/>
          <p:nvPr/>
        </p:nvSpPr>
        <p:spPr>
          <a:xfrm>
            <a:off x="9271586" y="4025247"/>
            <a:ext cx="24351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>
                <a:latin typeface="Apercu" panose="02000506040000020004" pitchFamily="2" charset="77"/>
              </a:rPr>
              <a:t>To view or edit the current setting:</a:t>
            </a:r>
          </a:p>
          <a:p>
            <a:endParaRPr lang="en-AU" sz="1000">
              <a:latin typeface="Apercu" panose="02000506040000020004" pitchFamily="2" charset="77"/>
            </a:endParaRPr>
          </a:p>
          <a:p>
            <a:r>
              <a:rPr lang="en-AU" sz="1000">
                <a:latin typeface="Apercu" panose="02000506040000020004" pitchFamily="2" charset="77"/>
              </a:rPr>
              <a:t>Go to </a:t>
            </a:r>
            <a:r>
              <a:rPr lang="en-AU" sz="1000" b="1">
                <a:latin typeface="Apercu" panose="02000506040000020004" pitchFamily="2" charset="77"/>
              </a:rPr>
              <a:t>Organisation</a:t>
            </a:r>
            <a:r>
              <a:rPr lang="en-AU" sz="1000">
                <a:latin typeface="Apercu" panose="02000506040000020004" pitchFamily="2" charset="77"/>
              </a:rPr>
              <a:t> in Vivi Central.</a:t>
            </a:r>
            <a:br>
              <a:rPr lang="en-AU" sz="1000">
                <a:latin typeface="Apercu" panose="02000506040000020004" pitchFamily="2" charset="77"/>
              </a:rPr>
            </a:br>
            <a:endParaRPr lang="en-AU" sz="1000">
              <a:latin typeface="Apercu" panose="02000506040000020004" pitchFamily="2" charset="77"/>
            </a:endParaRPr>
          </a:p>
          <a:p>
            <a:r>
              <a:rPr lang="en-AU" sz="1000">
                <a:latin typeface="Apercu" panose="02000506040000020004" pitchFamily="2" charset="77"/>
              </a:rPr>
              <a:t>Select </a:t>
            </a:r>
            <a:r>
              <a:rPr lang="en-AU" sz="1000" b="1">
                <a:latin typeface="Apercu" panose="02000506040000020004" pitchFamily="2" charset="77"/>
              </a:rPr>
              <a:t>Authentication</a:t>
            </a:r>
          </a:p>
          <a:p>
            <a:endParaRPr lang="en-AU" sz="1000" b="1">
              <a:latin typeface="Apercu" panose="02000506040000020004" pitchFamily="2" charset="77"/>
            </a:endParaRPr>
          </a:p>
          <a:p>
            <a:r>
              <a:rPr lang="en-AU" sz="1000">
                <a:latin typeface="Apercu" panose="02000506040000020004" pitchFamily="2" charset="77"/>
              </a:rPr>
              <a:t>To change settings click </a:t>
            </a:r>
            <a:r>
              <a:rPr lang="en-AU" sz="1000" b="1">
                <a:latin typeface="Apercu" panose="02000506040000020004" pitchFamily="2" charset="77"/>
              </a:rPr>
              <a:t>Edit</a:t>
            </a:r>
            <a:r>
              <a:rPr lang="en-AU" sz="1000">
                <a:latin typeface="Apercu" panose="02000506040000020004" pitchFamily="2" charset="77"/>
              </a:rPr>
              <a:t>  &gt; </a:t>
            </a:r>
            <a:r>
              <a:rPr lang="en-AU" sz="1000" b="1">
                <a:latin typeface="Apercu" panose="02000506040000020004" pitchFamily="2" charset="77"/>
              </a:rPr>
              <a:t>Select Vivi </a:t>
            </a:r>
            <a:r>
              <a:rPr lang="en-AU" sz="1000">
                <a:latin typeface="Apercu" panose="02000506040000020004" pitchFamily="2" charset="77"/>
              </a:rPr>
              <a:t>as the Authentication Type.</a:t>
            </a:r>
          </a:p>
          <a:p>
            <a:endParaRPr lang="en-AU" sz="1000">
              <a:latin typeface="Apercu" panose="02000506040000020004" pitchFamily="2" charset="77"/>
            </a:endParaRPr>
          </a:p>
          <a:p>
            <a:r>
              <a:rPr lang="en-AU" sz="1000">
                <a:latin typeface="Apercu" panose="02000506040000020004" pitchFamily="2" charset="77"/>
              </a:rPr>
              <a:t>Click ”</a:t>
            </a:r>
            <a:r>
              <a:rPr lang="en-AU" sz="1000" b="1">
                <a:latin typeface="Apercu" panose="02000506040000020004" pitchFamily="2" charset="77"/>
              </a:rPr>
              <a:t>Save Changes</a:t>
            </a:r>
            <a:r>
              <a:rPr lang="en-AU" sz="1000">
                <a:latin typeface="Apercu" panose="02000506040000020004" pitchFamily="2" charset="77"/>
              </a:rPr>
              <a:t>” to confirm the changes.</a:t>
            </a:r>
          </a:p>
        </p:txBody>
      </p:sp>
      <p:pic>
        <p:nvPicPr>
          <p:cNvPr id="39" name="Picture 3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8E3DA6-601B-E0C4-861E-854C2C139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682" y="3723266"/>
            <a:ext cx="77724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8214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Vivi">
  <a:themeElements>
    <a:clrScheme name="Vivi Colours">
      <a:dk1>
        <a:srgbClr val="282828"/>
      </a:dk1>
      <a:lt1>
        <a:srgbClr val="FFFFFF"/>
      </a:lt1>
      <a:dk2>
        <a:srgbClr val="1270E8"/>
      </a:dk2>
      <a:lt2>
        <a:srgbClr val="C0C5C9"/>
      </a:lt2>
      <a:accent1>
        <a:srgbClr val="1270E8"/>
      </a:accent1>
      <a:accent2>
        <a:srgbClr val="36096E"/>
      </a:accent2>
      <a:accent3>
        <a:srgbClr val="7DE1B9"/>
      </a:accent3>
      <a:accent4>
        <a:srgbClr val="9932D7"/>
      </a:accent4>
      <a:accent5>
        <a:srgbClr val="9A34D8"/>
      </a:accent5>
      <a:accent6>
        <a:srgbClr val="7DE1B9"/>
      </a:accent6>
      <a:hlink>
        <a:srgbClr val="1270E8"/>
      </a:hlink>
      <a:folHlink>
        <a:srgbClr val="9932D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vi_Template_24  -  Read-Only" id="{23FB113A-BD94-4509-BD48-84B0C6431FC2}" vid="{E38CE47C-660D-44C1-A8A2-A40F0237F4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7ace9c-14d6-49fc-86d0-36fe88d0a2ac" xsi:nil="true"/>
    <lcf76f155ced4ddcb4097134ff3c332f xmlns="9ff7ca45-c624-4f92-bd40-7c819da3291e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4FD9B71F4FEC498FD51B5DBE1E27C3" ma:contentTypeVersion="21" ma:contentTypeDescription="Create a new document." ma:contentTypeScope="" ma:versionID="bb79b0774627d50d0d4e8961924cae99">
  <xsd:schema xmlns:xsd="http://www.w3.org/2001/XMLSchema" xmlns:xs="http://www.w3.org/2001/XMLSchema" xmlns:p="http://schemas.microsoft.com/office/2006/metadata/properties" xmlns:ns1="http://schemas.microsoft.com/sharepoint/v3" xmlns:ns2="867ace9c-14d6-49fc-86d0-36fe88d0a2ac" xmlns:ns3="9ff7ca45-c624-4f92-bd40-7c819da3291e" targetNamespace="http://schemas.microsoft.com/office/2006/metadata/properties" ma:root="true" ma:fieldsID="e1ba43cf4210b2c55959758b1083b417" ns1:_="" ns2:_="" ns3:_="">
    <xsd:import namespace="http://schemas.microsoft.com/sharepoint/v3"/>
    <xsd:import namespace="867ace9c-14d6-49fc-86d0-36fe88d0a2ac"/>
    <xsd:import namespace="9ff7ca45-c624-4f92-bd40-7c819da3291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7ace9c-14d6-49fc-86d0-36fe88d0a2a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3b2ec40-b3e1-432b-9e2c-e5e6720b5d0b}" ma:internalName="TaxCatchAll" ma:showField="CatchAllData" ma:web="867ace9c-14d6-49fc-86d0-36fe88d0a2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7ca45-c624-4f92-bd40-7c819da329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2abe349-f502-4c38-98c6-a88b730a6a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17A132-2F4D-41E0-A34A-E61F13737C2E}">
  <ds:schemaRefs>
    <ds:schemaRef ds:uri="0d1f7d5a-958e-4372-b3e4-d8caef0afa8e"/>
    <ds:schemaRef ds:uri="5a1d7b2c-64e8-41f5-bc90-efd88672e926"/>
    <ds:schemaRef ds:uri="d14e6227-7b13-4bad-a773-9cce96e90da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421ED92-371B-4AC0-8FF3-3F38AD65E71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4A03D7-EDB8-4D56-9E1E-A921C6345CAA}"/>
</file>

<file path=docProps/app.xml><?xml version="1.0" encoding="utf-8"?>
<Properties xmlns="http://schemas.openxmlformats.org/officeDocument/2006/extended-properties" xmlns:vt="http://schemas.openxmlformats.org/officeDocument/2006/docPropsVTypes">
  <Template>ThemeVivi</Template>
  <Application>Microsoft Office PowerPoint</Application>
  <PresentationFormat>Widescreen</PresentationFormat>
  <Slides>15</Slides>
  <Notes>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ThemeVivi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Marcela Ramos</dc:creator>
  <cp:revision>1</cp:revision>
  <dcterms:created xsi:type="dcterms:W3CDTF">2025-09-15T00:06:50Z</dcterms:created>
  <dcterms:modified xsi:type="dcterms:W3CDTF">2025-09-16T03:49:35Z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0x010100204FD9B71F4FEC498FD51B5DBE1E27C3</vt:lpwstr>
  </property>
  <property fmtid="{D5CDD505-2E9C-101B-9397-08002B2CF9AE}" pid="3" name="MediaServiceImageTags">
    <vt:lpwstr/>
  </property>
</Properties>
</file>